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1" r:id="rId3"/>
    <p:sldId id="290" r:id="rId4"/>
    <p:sldId id="310" r:id="rId5"/>
    <p:sldId id="291" r:id="rId6"/>
    <p:sldId id="292" r:id="rId7"/>
    <p:sldId id="294" r:id="rId8"/>
    <p:sldId id="308" r:id="rId9"/>
    <p:sldId id="257" r:id="rId10"/>
    <p:sldId id="305" r:id="rId11"/>
    <p:sldId id="306" r:id="rId12"/>
    <p:sldId id="296" r:id="rId13"/>
    <p:sldId id="298" r:id="rId14"/>
    <p:sldId id="302" r:id="rId15"/>
    <p:sldId id="307" r:id="rId16"/>
    <p:sldId id="301" r:id="rId17"/>
    <p:sldId id="309" r:id="rId18"/>
    <p:sldId id="295" r:id="rId19"/>
    <p:sldId id="258" r:id="rId20"/>
    <p:sldId id="300" r:id="rId21"/>
  </p:sldIdLst>
  <p:sldSz cx="9144000" cy="5143500" type="screen16x9"/>
  <p:notesSz cx="6858000" cy="9144000"/>
  <p:embeddedFontLst>
    <p:embeddedFont>
      <p:font typeface="Fira Sans Extra Condensed Medium" panose="020B0600000101010101" charset="0"/>
      <p:regular r:id="rId23"/>
      <p:bold r:id="rId24"/>
      <p:italic r:id="rId25"/>
      <p:boldItalic r:id="rId26"/>
    </p:embeddedFont>
    <p:embeddedFont>
      <p:font typeface="Fira Sans Extra Condensed SemiBold" panose="020B0600000101010101" charset="0"/>
      <p:regular r:id="rId27"/>
      <p:bold r:id="rId28"/>
      <p:italic r:id="rId29"/>
      <p:boldItalic r:id="rId30"/>
    </p:embeddedFont>
    <p:embeddedFont>
      <p:font typeface="Fira Sans SemiBold" panose="020B06030500000200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나눔스퀘어_ac Bold" panose="020B0600000101010101" pitchFamily="50" charset="-127"/>
      <p:bold r:id="rId39"/>
    </p:embeddedFont>
    <p:embeddedFont>
      <p:font typeface="나눔스퀘어_ac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에스코어 드림 3 Light" panose="020B0303030302020204" pitchFamily="34" charset="-127"/>
      <p:regular r:id="rId43"/>
    </p:embeddedFont>
    <p:embeddedFont>
      <p:font typeface="에스코어 드림 5 Medium" panose="020B0503030302020204" pitchFamily="34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0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2AA173-680A-47EE-AB60-BDA80451B214}">
  <a:tblStyle styleId="{872AA173-680A-47EE-AB60-BDA80451B2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57" autoAdjust="0"/>
  </p:normalViewPr>
  <p:slideViewPr>
    <p:cSldViewPr snapToGrid="0">
      <p:cViewPr varScale="1">
        <p:scale>
          <a:sx n="97" d="100"/>
          <a:sy n="97" d="100"/>
        </p:scale>
        <p:origin x="10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18fbe0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18fbe0c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64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0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3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7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1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112e3108_3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112e3108_3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112e3108_3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112e3108_3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94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40d242d0_1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240d242d0_1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55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1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4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7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6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40d242d0_1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40d242d0_1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35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37451" y="1512250"/>
            <a:ext cx="3649500" cy="15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37451" y="3153950"/>
            <a:ext cx="3649500" cy="40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Font typeface="Fira Sans Extra Condensed SemiBold"/>
              <a:buNone/>
              <a:defRPr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57200" y="1398750"/>
            <a:ext cx="2808000" cy="3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6400800" cy="4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457200" y="10230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41610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473922" y="1090613"/>
            <a:ext cx="3649500" cy="15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뉴스기사</a:t>
            </a:r>
            <a:b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요약모델구축</a:t>
            </a:r>
            <a:endParaRPr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18920" y="3693733"/>
            <a:ext cx="2636162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4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</a:t>
            </a:r>
            <a:endParaRPr lang="en-US" altLang="ko-KR" sz="14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이성준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옥지성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허권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전영욱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손보영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-196416" y="411557"/>
            <a:ext cx="4945705" cy="4266804"/>
            <a:chOff x="-272625" y="1165608"/>
            <a:chExt cx="4071880" cy="3512929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-272625" y="1165608"/>
              <a:ext cx="4071880" cy="3512929"/>
              <a:chOff x="-272625" y="1165608"/>
              <a:chExt cx="4071880" cy="3512929"/>
            </a:xfrm>
          </p:grpSpPr>
          <p:grpSp>
            <p:nvGrpSpPr>
              <p:cNvPr id="50" name="Google Shape;50;p15"/>
              <p:cNvGrpSpPr/>
              <p:nvPr/>
            </p:nvGrpSpPr>
            <p:grpSpPr>
              <a:xfrm>
                <a:off x="458617" y="1165608"/>
                <a:ext cx="3340638" cy="3512929"/>
                <a:chOff x="458617" y="1165608"/>
                <a:chExt cx="3340638" cy="3512929"/>
              </a:xfrm>
            </p:grpSpPr>
            <p:sp>
              <p:nvSpPr>
                <p:cNvPr id="51" name="Google Shape;51;p15"/>
                <p:cNvSpPr/>
                <p:nvPr/>
              </p:nvSpPr>
              <p:spPr>
                <a:xfrm>
                  <a:off x="3068240" y="4586033"/>
                  <a:ext cx="731015" cy="92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68" h="5298" extrusionOk="0">
                      <a:moveTo>
                        <a:pt x="20934" y="0"/>
                      </a:moveTo>
                      <a:cubicBezTo>
                        <a:pt x="9391" y="0"/>
                        <a:pt x="1" y="1206"/>
                        <a:pt x="1" y="2671"/>
                      </a:cubicBezTo>
                      <a:cubicBezTo>
                        <a:pt x="1" y="4135"/>
                        <a:pt x="9391" y="5298"/>
                        <a:pt x="20934" y="5298"/>
                      </a:cubicBezTo>
                      <a:cubicBezTo>
                        <a:pt x="32521" y="5298"/>
                        <a:pt x="41868" y="4135"/>
                        <a:pt x="41868" y="2671"/>
                      </a:cubicBezTo>
                      <a:cubicBezTo>
                        <a:pt x="41868" y="1206"/>
                        <a:pt x="32521" y="0"/>
                        <a:pt x="209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2" name="Google Shape;52;p15"/>
                <p:cNvCxnSpPr/>
                <p:nvPr/>
              </p:nvCxnSpPr>
              <p:spPr>
                <a:xfrm>
                  <a:off x="3434155" y="2104016"/>
                  <a:ext cx="2700" cy="2529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grpSp>
              <p:nvGrpSpPr>
                <p:cNvPr id="53" name="Google Shape;53;p15"/>
                <p:cNvGrpSpPr/>
                <p:nvPr/>
              </p:nvGrpSpPr>
              <p:grpSpPr>
                <a:xfrm>
                  <a:off x="458617" y="1165608"/>
                  <a:ext cx="2976058" cy="3512929"/>
                  <a:chOff x="458617" y="1165608"/>
                  <a:chExt cx="2976058" cy="3512929"/>
                </a:xfrm>
              </p:grpSpPr>
              <p:grpSp>
                <p:nvGrpSpPr>
                  <p:cNvPr id="54" name="Google Shape;54;p15"/>
                  <p:cNvGrpSpPr/>
                  <p:nvPr/>
                </p:nvGrpSpPr>
                <p:grpSpPr>
                  <a:xfrm>
                    <a:off x="1574075" y="1165608"/>
                    <a:ext cx="1860600" cy="1858200"/>
                    <a:chOff x="1572663" y="1165608"/>
                    <a:chExt cx="1860600" cy="1858200"/>
                  </a:xfrm>
                </p:grpSpPr>
                <p:cxnSp>
                  <p:nvCxnSpPr>
                    <p:cNvPr id="55" name="Google Shape;55;p15"/>
                    <p:cNvCxnSpPr/>
                    <p:nvPr/>
                  </p:nvCxnSpPr>
                  <p:spPr>
                    <a:xfrm>
                      <a:off x="1572663" y="2094708"/>
                      <a:ext cx="2700" cy="713400"/>
                    </a:xfrm>
                    <a:prstGeom prst="straightConnector1">
                      <a:avLst/>
                    </a:prstGeom>
                    <a:noFill/>
                    <a:ln w="38100" cap="rnd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56" name="Google Shape;56;p15"/>
                    <p:cNvSpPr/>
                    <p:nvPr/>
                  </p:nvSpPr>
                  <p:spPr>
                    <a:xfrm rot="-5400000">
                      <a:off x="1573863" y="1164408"/>
                      <a:ext cx="1858200" cy="1860600"/>
                    </a:xfrm>
                    <a:prstGeom prst="arc">
                      <a:avLst>
                        <a:gd name="adj1" fmla="val 16200000"/>
                        <a:gd name="adj2" fmla="val 5396947"/>
                      </a:avLst>
                    </a:prstGeom>
                    <a:noFill/>
                    <a:ln w="38100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7" name="Google Shape;57;p15"/>
                  <p:cNvSpPr/>
                  <p:nvPr/>
                </p:nvSpPr>
                <p:spPr>
                  <a:xfrm>
                    <a:off x="1491938" y="2808174"/>
                    <a:ext cx="126358" cy="108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7" h="6203" extrusionOk="0">
                        <a:moveTo>
                          <a:pt x="4523" y="0"/>
                        </a:moveTo>
                        <a:lnTo>
                          <a:pt x="4523" y="0"/>
                        </a:lnTo>
                        <a:cubicBezTo>
                          <a:pt x="3662" y="517"/>
                          <a:pt x="862" y="1637"/>
                          <a:pt x="1" y="2154"/>
                        </a:cubicBezTo>
                        <a:cubicBezTo>
                          <a:pt x="216" y="3532"/>
                          <a:pt x="475" y="4868"/>
                          <a:pt x="862" y="6203"/>
                        </a:cubicBezTo>
                        <a:cubicBezTo>
                          <a:pt x="2370" y="6031"/>
                          <a:pt x="3920" y="5858"/>
                          <a:pt x="5385" y="5600"/>
                        </a:cubicBezTo>
                        <a:cubicBezTo>
                          <a:pt x="5988" y="5514"/>
                          <a:pt x="6849" y="5341"/>
                          <a:pt x="7065" y="4824"/>
                        </a:cubicBezTo>
                        <a:cubicBezTo>
                          <a:pt x="7022" y="4523"/>
                          <a:pt x="6935" y="4308"/>
                          <a:pt x="6720" y="4308"/>
                        </a:cubicBezTo>
                        <a:cubicBezTo>
                          <a:pt x="7237" y="3963"/>
                          <a:pt x="7108" y="3231"/>
                          <a:pt x="6548" y="3015"/>
                        </a:cubicBezTo>
                        <a:cubicBezTo>
                          <a:pt x="6763" y="2800"/>
                          <a:pt x="6806" y="2499"/>
                          <a:pt x="6763" y="2197"/>
                        </a:cubicBezTo>
                        <a:cubicBezTo>
                          <a:pt x="6677" y="2025"/>
                          <a:pt x="6419" y="1982"/>
                          <a:pt x="6246" y="1982"/>
                        </a:cubicBezTo>
                        <a:cubicBezTo>
                          <a:pt x="6548" y="1637"/>
                          <a:pt x="6289" y="1077"/>
                          <a:pt x="5859" y="948"/>
                        </a:cubicBezTo>
                        <a:cubicBezTo>
                          <a:pt x="5786" y="926"/>
                          <a:pt x="5704" y="917"/>
                          <a:pt x="5615" y="917"/>
                        </a:cubicBezTo>
                        <a:cubicBezTo>
                          <a:pt x="5178" y="917"/>
                          <a:pt x="4587" y="1149"/>
                          <a:pt x="4265" y="1292"/>
                        </a:cubicBezTo>
                        <a:lnTo>
                          <a:pt x="4523" y="0"/>
                        </a:lnTo>
                        <a:close/>
                      </a:path>
                    </a:pathLst>
                  </a:custGeom>
                  <a:solidFill>
                    <a:srgbClr val="AE6D3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15"/>
                  <p:cNvSpPr/>
                  <p:nvPr/>
                </p:nvSpPr>
                <p:spPr>
                  <a:xfrm>
                    <a:off x="1542875" y="2772825"/>
                    <a:ext cx="65100" cy="294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15"/>
                  <p:cNvSpPr/>
                  <p:nvPr/>
                </p:nvSpPr>
                <p:spPr>
                  <a:xfrm>
                    <a:off x="1152761" y="3770793"/>
                    <a:ext cx="462533" cy="64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91" h="36786" extrusionOk="0">
                        <a:moveTo>
                          <a:pt x="11975" y="1"/>
                        </a:moveTo>
                        <a:lnTo>
                          <a:pt x="1" y="36785"/>
                        </a:lnTo>
                        <a:lnTo>
                          <a:pt x="11975" y="36785"/>
                        </a:lnTo>
                        <a:lnTo>
                          <a:pt x="26491" y="4006"/>
                        </a:lnTo>
                        <a:lnTo>
                          <a:pt x="11975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15"/>
                  <p:cNvSpPr/>
                  <p:nvPr/>
                </p:nvSpPr>
                <p:spPr>
                  <a:xfrm>
                    <a:off x="1058006" y="4361149"/>
                    <a:ext cx="445230" cy="317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00" h="18178" extrusionOk="0">
                        <a:moveTo>
                          <a:pt x="5729" y="1"/>
                        </a:moveTo>
                        <a:lnTo>
                          <a:pt x="1" y="18178"/>
                        </a:lnTo>
                        <a:lnTo>
                          <a:pt x="25500" y="18178"/>
                        </a:lnTo>
                        <a:cubicBezTo>
                          <a:pt x="25500" y="12264"/>
                          <a:pt x="21619" y="10945"/>
                          <a:pt x="18154" y="10945"/>
                        </a:cubicBezTo>
                        <a:cubicBezTo>
                          <a:pt x="15360" y="10945"/>
                          <a:pt x="12836" y="11803"/>
                          <a:pt x="12836" y="11803"/>
                        </a:cubicBezTo>
                        <a:lnTo>
                          <a:pt x="1947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15"/>
                  <p:cNvSpPr/>
                  <p:nvPr/>
                </p:nvSpPr>
                <p:spPr>
                  <a:xfrm>
                    <a:off x="568429" y="3582732"/>
                    <a:ext cx="1146790" cy="830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81" h="47557" extrusionOk="0">
                        <a:moveTo>
                          <a:pt x="55573" y="1"/>
                        </a:moveTo>
                        <a:cubicBezTo>
                          <a:pt x="55499" y="1"/>
                          <a:pt x="55424" y="2"/>
                          <a:pt x="55349" y="3"/>
                        </a:cubicBezTo>
                        <a:lnTo>
                          <a:pt x="0" y="822"/>
                        </a:lnTo>
                        <a:lnTo>
                          <a:pt x="474" y="6464"/>
                        </a:lnTo>
                        <a:cubicBezTo>
                          <a:pt x="991" y="12408"/>
                          <a:pt x="6030" y="16974"/>
                          <a:pt x="12017" y="16974"/>
                        </a:cubicBezTo>
                        <a:lnTo>
                          <a:pt x="51602" y="16974"/>
                        </a:lnTo>
                        <a:lnTo>
                          <a:pt x="50309" y="47556"/>
                        </a:lnTo>
                        <a:lnTo>
                          <a:pt x="62197" y="47556"/>
                        </a:lnTo>
                        <a:lnTo>
                          <a:pt x="65213" y="10470"/>
                        </a:lnTo>
                        <a:cubicBezTo>
                          <a:pt x="65680" y="4816"/>
                          <a:pt x="61239" y="1"/>
                          <a:pt x="5557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15"/>
                  <p:cNvSpPr/>
                  <p:nvPr/>
                </p:nvSpPr>
                <p:spPr>
                  <a:xfrm>
                    <a:off x="1436293" y="4361917"/>
                    <a:ext cx="473812" cy="316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7" h="18134" extrusionOk="0">
                        <a:moveTo>
                          <a:pt x="0" y="0"/>
                        </a:moveTo>
                        <a:lnTo>
                          <a:pt x="776" y="18134"/>
                        </a:lnTo>
                        <a:lnTo>
                          <a:pt x="27136" y="18134"/>
                        </a:lnTo>
                        <a:cubicBezTo>
                          <a:pt x="27136" y="12220"/>
                          <a:pt x="22583" y="10901"/>
                          <a:pt x="18517" y="10901"/>
                        </a:cubicBezTo>
                        <a:cubicBezTo>
                          <a:pt x="15238" y="10901"/>
                          <a:pt x="12276" y="11759"/>
                          <a:pt x="12276" y="11759"/>
                        </a:cubicBezTo>
                        <a:lnTo>
                          <a:pt x="1348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15"/>
                  <p:cNvSpPr/>
                  <p:nvPr/>
                </p:nvSpPr>
                <p:spPr>
                  <a:xfrm>
                    <a:off x="630098" y="1864743"/>
                    <a:ext cx="543739" cy="464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42" h="26630" extrusionOk="0">
                        <a:moveTo>
                          <a:pt x="21875" y="1"/>
                        </a:moveTo>
                        <a:cubicBezTo>
                          <a:pt x="21352" y="1"/>
                          <a:pt x="20847" y="87"/>
                          <a:pt x="20374" y="279"/>
                        </a:cubicBezTo>
                        <a:cubicBezTo>
                          <a:pt x="18780" y="1011"/>
                          <a:pt x="17789" y="2605"/>
                          <a:pt x="17875" y="4371"/>
                        </a:cubicBezTo>
                        <a:cubicBezTo>
                          <a:pt x="17793" y="3508"/>
                          <a:pt x="15984" y="3076"/>
                          <a:pt x="15258" y="3076"/>
                        </a:cubicBezTo>
                        <a:cubicBezTo>
                          <a:pt x="15223" y="3076"/>
                          <a:pt x="15191" y="3077"/>
                          <a:pt x="15162" y="3079"/>
                        </a:cubicBezTo>
                        <a:cubicBezTo>
                          <a:pt x="13740" y="3165"/>
                          <a:pt x="12448" y="4845"/>
                          <a:pt x="11931" y="6697"/>
                        </a:cubicBezTo>
                        <a:cubicBezTo>
                          <a:pt x="10666" y="6257"/>
                          <a:pt x="8890" y="5711"/>
                          <a:pt x="7268" y="5711"/>
                        </a:cubicBezTo>
                        <a:cubicBezTo>
                          <a:pt x="6350" y="5711"/>
                          <a:pt x="5481" y="5886"/>
                          <a:pt x="4781" y="6353"/>
                        </a:cubicBezTo>
                        <a:cubicBezTo>
                          <a:pt x="4006" y="6869"/>
                          <a:pt x="3489" y="7688"/>
                          <a:pt x="3317" y="8592"/>
                        </a:cubicBezTo>
                        <a:cubicBezTo>
                          <a:pt x="3058" y="10057"/>
                          <a:pt x="3704" y="11478"/>
                          <a:pt x="4350" y="12770"/>
                        </a:cubicBezTo>
                        <a:cubicBezTo>
                          <a:pt x="4232" y="12758"/>
                          <a:pt x="4113" y="12752"/>
                          <a:pt x="3995" y="12752"/>
                        </a:cubicBezTo>
                        <a:cubicBezTo>
                          <a:pt x="2869" y="12752"/>
                          <a:pt x="1783" y="13303"/>
                          <a:pt x="1120" y="14278"/>
                        </a:cubicBezTo>
                        <a:cubicBezTo>
                          <a:pt x="517" y="15312"/>
                          <a:pt x="172" y="16518"/>
                          <a:pt x="172" y="17767"/>
                        </a:cubicBezTo>
                        <a:cubicBezTo>
                          <a:pt x="0" y="20351"/>
                          <a:pt x="646" y="23926"/>
                          <a:pt x="3058" y="25391"/>
                        </a:cubicBezTo>
                        <a:cubicBezTo>
                          <a:pt x="3920" y="25951"/>
                          <a:pt x="4910" y="26338"/>
                          <a:pt x="5901" y="26554"/>
                        </a:cubicBezTo>
                        <a:cubicBezTo>
                          <a:pt x="6200" y="26605"/>
                          <a:pt x="6499" y="26630"/>
                          <a:pt x="6796" y="26630"/>
                        </a:cubicBezTo>
                        <a:cubicBezTo>
                          <a:pt x="8249" y="26630"/>
                          <a:pt x="9637" y="26026"/>
                          <a:pt x="10639" y="24917"/>
                        </a:cubicBezTo>
                        <a:cubicBezTo>
                          <a:pt x="12620" y="22763"/>
                          <a:pt x="13051" y="19662"/>
                          <a:pt x="12534" y="16776"/>
                        </a:cubicBezTo>
                        <a:lnTo>
                          <a:pt x="12534" y="16776"/>
                        </a:lnTo>
                        <a:cubicBezTo>
                          <a:pt x="12547" y="16833"/>
                          <a:pt x="12674" y="16857"/>
                          <a:pt x="12882" y="16857"/>
                        </a:cubicBezTo>
                        <a:cubicBezTo>
                          <a:pt x="14092" y="16857"/>
                          <a:pt x="18055" y="16031"/>
                          <a:pt x="18349" y="15958"/>
                        </a:cubicBezTo>
                        <a:cubicBezTo>
                          <a:pt x="19943" y="15570"/>
                          <a:pt x="21537" y="14752"/>
                          <a:pt x="23087" y="14450"/>
                        </a:cubicBezTo>
                        <a:cubicBezTo>
                          <a:pt x="23308" y="14410"/>
                          <a:pt x="23515" y="14393"/>
                          <a:pt x="23712" y="14393"/>
                        </a:cubicBezTo>
                        <a:cubicBezTo>
                          <a:pt x="24780" y="14393"/>
                          <a:pt x="25562" y="14901"/>
                          <a:pt x="26835" y="15010"/>
                        </a:cubicBezTo>
                        <a:cubicBezTo>
                          <a:pt x="26985" y="15038"/>
                          <a:pt x="27137" y="15052"/>
                          <a:pt x="27288" y="15052"/>
                        </a:cubicBezTo>
                        <a:cubicBezTo>
                          <a:pt x="27834" y="15052"/>
                          <a:pt x="28378" y="14873"/>
                          <a:pt x="28816" y="14536"/>
                        </a:cubicBezTo>
                        <a:cubicBezTo>
                          <a:pt x="29333" y="14106"/>
                          <a:pt x="29548" y="13416"/>
                          <a:pt x="29505" y="12727"/>
                        </a:cubicBezTo>
                        <a:cubicBezTo>
                          <a:pt x="29376" y="12081"/>
                          <a:pt x="29117" y="11435"/>
                          <a:pt x="28687" y="10918"/>
                        </a:cubicBezTo>
                        <a:lnTo>
                          <a:pt x="28687" y="10918"/>
                        </a:lnTo>
                        <a:cubicBezTo>
                          <a:pt x="28728" y="10921"/>
                          <a:pt x="28768" y="10922"/>
                          <a:pt x="28809" y="10922"/>
                        </a:cubicBezTo>
                        <a:cubicBezTo>
                          <a:pt x="30003" y="10922"/>
                          <a:pt x="30972" y="9713"/>
                          <a:pt x="31056" y="8463"/>
                        </a:cubicBezTo>
                        <a:cubicBezTo>
                          <a:pt x="31142" y="7214"/>
                          <a:pt x="30539" y="6051"/>
                          <a:pt x="29807" y="4974"/>
                        </a:cubicBezTo>
                        <a:cubicBezTo>
                          <a:pt x="28449" y="2847"/>
                          <a:pt x="24875" y="1"/>
                          <a:pt x="2187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15"/>
                  <p:cNvSpPr/>
                  <p:nvPr/>
                </p:nvSpPr>
                <p:spPr>
                  <a:xfrm>
                    <a:off x="675965" y="2054620"/>
                    <a:ext cx="441476" cy="548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5" h="31401" extrusionOk="0">
                        <a:moveTo>
                          <a:pt x="22054" y="0"/>
                        </a:moveTo>
                        <a:cubicBezTo>
                          <a:pt x="19757" y="2028"/>
                          <a:pt x="16924" y="2555"/>
                          <a:pt x="14599" y="2555"/>
                        </a:cubicBezTo>
                        <a:cubicBezTo>
                          <a:pt x="12085" y="2555"/>
                          <a:pt x="10166" y="1938"/>
                          <a:pt x="10166" y="1938"/>
                        </a:cubicBezTo>
                        <a:lnTo>
                          <a:pt x="8443" y="7624"/>
                        </a:lnTo>
                        <a:cubicBezTo>
                          <a:pt x="7682" y="6197"/>
                          <a:pt x="6524" y="4188"/>
                          <a:pt x="5142" y="4188"/>
                        </a:cubicBezTo>
                        <a:cubicBezTo>
                          <a:pt x="4646" y="4188"/>
                          <a:pt x="4121" y="4446"/>
                          <a:pt x="3576" y="5083"/>
                        </a:cubicBezTo>
                        <a:cubicBezTo>
                          <a:pt x="1508" y="7452"/>
                          <a:pt x="4696" y="11544"/>
                          <a:pt x="4696" y="11544"/>
                        </a:cubicBezTo>
                        <a:lnTo>
                          <a:pt x="1" y="24767"/>
                        </a:lnTo>
                        <a:cubicBezTo>
                          <a:pt x="1" y="24767"/>
                          <a:pt x="2324" y="31401"/>
                          <a:pt x="5774" y="31401"/>
                        </a:cubicBezTo>
                        <a:cubicBezTo>
                          <a:pt x="6604" y="31401"/>
                          <a:pt x="7499" y="31017"/>
                          <a:pt x="8443" y="30065"/>
                        </a:cubicBezTo>
                        <a:lnTo>
                          <a:pt x="12104" y="20632"/>
                        </a:lnTo>
                        <a:lnTo>
                          <a:pt x="22657" y="20331"/>
                        </a:lnTo>
                        <a:lnTo>
                          <a:pt x="21925" y="11759"/>
                        </a:lnTo>
                        <a:lnTo>
                          <a:pt x="25284" y="11415"/>
                        </a:lnTo>
                        <a:lnTo>
                          <a:pt x="22054" y="0"/>
                        </a:lnTo>
                        <a:close/>
                      </a:path>
                    </a:pathLst>
                  </a:custGeom>
                  <a:solidFill>
                    <a:srgbClr val="AE6D3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15"/>
                  <p:cNvSpPr/>
                  <p:nvPr/>
                </p:nvSpPr>
                <p:spPr>
                  <a:xfrm>
                    <a:off x="794047" y="2088457"/>
                    <a:ext cx="320391" cy="421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50" h="24139" extrusionOk="0">
                        <a:moveTo>
                          <a:pt x="86" y="0"/>
                        </a:moveTo>
                        <a:cubicBezTo>
                          <a:pt x="0" y="0"/>
                          <a:pt x="0" y="6031"/>
                          <a:pt x="43" y="10769"/>
                        </a:cubicBezTo>
                        <a:cubicBezTo>
                          <a:pt x="43" y="13525"/>
                          <a:pt x="129" y="15894"/>
                          <a:pt x="172" y="16325"/>
                        </a:cubicBezTo>
                        <a:cubicBezTo>
                          <a:pt x="345" y="17962"/>
                          <a:pt x="948" y="19685"/>
                          <a:pt x="2326" y="20632"/>
                        </a:cubicBezTo>
                        <a:cubicBezTo>
                          <a:pt x="2914" y="21050"/>
                          <a:pt x="3661" y="21275"/>
                          <a:pt x="4389" y="21275"/>
                        </a:cubicBezTo>
                        <a:cubicBezTo>
                          <a:pt x="5316" y="21275"/>
                          <a:pt x="6213" y="20911"/>
                          <a:pt x="6719" y="20116"/>
                        </a:cubicBezTo>
                        <a:cubicBezTo>
                          <a:pt x="6806" y="22054"/>
                          <a:pt x="8356" y="23949"/>
                          <a:pt x="10294" y="24121"/>
                        </a:cubicBezTo>
                        <a:cubicBezTo>
                          <a:pt x="10403" y="24133"/>
                          <a:pt x="10511" y="24139"/>
                          <a:pt x="10619" y="24139"/>
                        </a:cubicBezTo>
                        <a:cubicBezTo>
                          <a:pt x="12485" y="24139"/>
                          <a:pt x="14243" y="22422"/>
                          <a:pt x="13999" y="20589"/>
                        </a:cubicBezTo>
                        <a:cubicBezTo>
                          <a:pt x="15377" y="20331"/>
                          <a:pt x="16540" y="19469"/>
                          <a:pt x="17229" y="18263"/>
                        </a:cubicBezTo>
                        <a:cubicBezTo>
                          <a:pt x="18349" y="16153"/>
                          <a:pt x="17488" y="10984"/>
                          <a:pt x="15119" y="9864"/>
                        </a:cubicBezTo>
                        <a:cubicBezTo>
                          <a:pt x="14560" y="9585"/>
                          <a:pt x="13961" y="9450"/>
                          <a:pt x="13368" y="9450"/>
                        </a:cubicBezTo>
                        <a:cubicBezTo>
                          <a:pt x="12588" y="9450"/>
                          <a:pt x="11816" y="9682"/>
                          <a:pt x="11156" y="10123"/>
                        </a:cubicBezTo>
                        <a:cubicBezTo>
                          <a:pt x="10467" y="10553"/>
                          <a:pt x="9950" y="11199"/>
                          <a:pt x="9261" y="11587"/>
                        </a:cubicBezTo>
                        <a:cubicBezTo>
                          <a:pt x="8725" y="11909"/>
                          <a:pt x="8118" y="12055"/>
                          <a:pt x="7500" y="12055"/>
                        </a:cubicBezTo>
                        <a:cubicBezTo>
                          <a:pt x="6131" y="12055"/>
                          <a:pt x="4707" y="11336"/>
                          <a:pt x="3877" y="10209"/>
                        </a:cubicBezTo>
                        <a:cubicBezTo>
                          <a:pt x="2671" y="8615"/>
                          <a:pt x="3101" y="1982"/>
                          <a:pt x="344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15"/>
                  <p:cNvSpPr/>
                  <p:nvPr/>
                </p:nvSpPr>
                <p:spPr>
                  <a:xfrm>
                    <a:off x="939191" y="2117126"/>
                    <a:ext cx="75968" cy="412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1" h="2365" extrusionOk="0">
                        <a:moveTo>
                          <a:pt x="1149" y="0"/>
                        </a:moveTo>
                        <a:cubicBezTo>
                          <a:pt x="637" y="0"/>
                          <a:pt x="159" y="394"/>
                          <a:pt x="86" y="943"/>
                        </a:cubicBezTo>
                        <a:cubicBezTo>
                          <a:pt x="0" y="1546"/>
                          <a:pt x="517" y="2106"/>
                          <a:pt x="1120" y="2106"/>
                        </a:cubicBezTo>
                        <a:cubicBezTo>
                          <a:pt x="1895" y="2278"/>
                          <a:pt x="2628" y="2364"/>
                          <a:pt x="3403" y="2364"/>
                        </a:cubicBezTo>
                        <a:cubicBezTo>
                          <a:pt x="3791" y="2321"/>
                          <a:pt x="4135" y="2063"/>
                          <a:pt x="4264" y="1718"/>
                        </a:cubicBezTo>
                        <a:cubicBezTo>
                          <a:pt x="4350" y="1330"/>
                          <a:pt x="4221" y="900"/>
                          <a:pt x="3877" y="684"/>
                        </a:cubicBezTo>
                        <a:cubicBezTo>
                          <a:pt x="3058" y="383"/>
                          <a:pt x="2240" y="168"/>
                          <a:pt x="1422" y="38"/>
                        </a:cubicBezTo>
                        <a:cubicBezTo>
                          <a:pt x="1331" y="12"/>
                          <a:pt x="1240" y="0"/>
                          <a:pt x="114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15"/>
                  <p:cNvSpPr/>
                  <p:nvPr/>
                </p:nvSpPr>
                <p:spPr>
                  <a:xfrm>
                    <a:off x="966254" y="2180960"/>
                    <a:ext cx="22576" cy="24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" h="1379" extrusionOk="0">
                        <a:moveTo>
                          <a:pt x="647" y="0"/>
                        </a:moveTo>
                        <a:cubicBezTo>
                          <a:pt x="302" y="44"/>
                          <a:pt x="1" y="302"/>
                          <a:pt x="1" y="647"/>
                        </a:cubicBezTo>
                        <a:lnTo>
                          <a:pt x="1" y="733"/>
                        </a:lnTo>
                        <a:cubicBezTo>
                          <a:pt x="1" y="1077"/>
                          <a:pt x="302" y="1379"/>
                          <a:pt x="647" y="1379"/>
                        </a:cubicBezTo>
                        <a:cubicBezTo>
                          <a:pt x="991" y="1379"/>
                          <a:pt x="1293" y="1077"/>
                          <a:pt x="1293" y="733"/>
                        </a:cubicBezTo>
                        <a:lnTo>
                          <a:pt x="1293" y="647"/>
                        </a:lnTo>
                        <a:cubicBezTo>
                          <a:pt x="1293" y="302"/>
                          <a:pt x="991" y="0"/>
                          <a:pt x="6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15"/>
                  <p:cNvSpPr/>
                  <p:nvPr/>
                </p:nvSpPr>
                <p:spPr>
                  <a:xfrm>
                    <a:off x="892556" y="2249944"/>
                    <a:ext cx="212104" cy="90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8" h="5170" extrusionOk="0">
                        <a:moveTo>
                          <a:pt x="8234" y="0"/>
                        </a:moveTo>
                        <a:cubicBezTo>
                          <a:pt x="6549" y="0"/>
                          <a:pt x="5248" y="892"/>
                          <a:pt x="3834" y="1821"/>
                        </a:cubicBezTo>
                        <a:cubicBezTo>
                          <a:pt x="2936" y="2443"/>
                          <a:pt x="1844" y="3009"/>
                          <a:pt x="780" y="3009"/>
                        </a:cubicBezTo>
                        <a:cubicBezTo>
                          <a:pt x="517" y="3009"/>
                          <a:pt x="256" y="2975"/>
                          <a:pt x="1" y="2898"/>
                        </a:cubicBezTo>
                        <a:lnTo>
                          <a:pt x="1" y="2898"/>
                        </a:lnTo>
                        <a:cubicBezTo>
                          <a:pt x="604" y="4233"/>
                          <a:pt x="2154" y="4879"/>
                          <a:pt x="3619" y="5052"/>
                        </a:cubicBezTo>
                        <a:cubicBezTo>
                          <a:pt x="4203" y="5131"/>
                          <a:pt x="4788" y="5169"/>
                          <a:pt x="5370" y="5169"/>
                        </a:cubicBezTo>
                        <a:cubicBezTo>
                          <a:pt x="6376" y="5169"/>
                          <a:pt x="7375" y="5055"/>
                          <a:pt x="8357" y="4836"/>
                        </a:cubicBezTo>
                        <a:cubicBezTo>
                          <a:pt x="9218" y="4664"/>
                          <a:pt x="9994" y="4233"/>
                          <a:pt x="10597" y="3587"/>
                        </a:cubicBezTo>
                        <a:cubicBezTo>
                          <a:pt x="10726" y="3673"/>
                          <a:pt x="10898" y="3760"/>
                          <a:pt x="11070" y="3803"/>
                        </a:cubicBezTo>
                        <a:cubicBezTo>
                          <a:pt x="11205" y="3870"/>
                          <a:pt x="11331" y="3901"/>
                          <a:pt x="11446" y="3901"/>
                        </a:cubicBezTo>
                        <a:cubicBezTo>
                          <a:pt x="11847" y="3901"/>
                          <a:pt x="12114" y="3529"/>
                          <a:pt x="12147" y="3027"/>
                        </a:cubicBezTo>
                        <a:cubicBezTo>
                          <a:pt x="12104" y="1735"/>
                          <a:pt x="11286" y="658"/>
                          <a:pt x="10080" y="271"/>
                        </a:cubicBezTo>
                        <a:cubicBezTo>
                          <a:pt x="9606" y="98"/>
                          <a:pt x="9089" y="55"/>
                          <a:pt x="8572" y="12"/>
                        </a:cubicBezTo>
                        <a:cubicBezTo>
                          <a:pt x="8458" y="4"/>
                          <a:pt x="8345" y="0"/>
                          <a:pt x="82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15"/>
                  <p:cNvSpPr/>
                  <p:nvPr/>
                </p:nvSpPr>
                <p:spPr>
                  <a:xfrm>
                    <a:off x="627828" y="2711900"/>
                    <a:ext cx="916021" cy="450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4" h="25802" extrusionOk="0">
                        <a:moveTo>
                          <a:pt x="6849" y="1"/>
                        </a:moveTo>
                        <a:lnTo>
                          <a:pt x="1" y="11114"/>
                        </a:lnTo>
                        <a:lnTo>
                          <a:pt x="26491" y="25802"/>
                        </a:lnTo>
                        <a:lnTo>
                          <a:pt x="52464" y="12707"/>
                        </a:lnTo>
                        <a:lnTo>
                          <a:pt x="49578" y="7022"/>
                        </a:lnTo>
                        <a:lnTo>
                          <a:pt x="28601" y="16972"/>
                        </a:lnTo>
                        <a:lnTo>
                          <a:pt x="6849" y="1"/>
                        </a:lnTo>
                        <a:close/>
                      </a:path>
                    </a:pathLst>
                  </a:custGeom>
                  <a:solidFill>
                    <a:srgbClr val="D48E2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15"/>
                  <p:cNvSpPr/>
                  <p:nvPr/>
                </p:nvSpPr>
                <p:spPr>
                  <a:xfrm>
                    <a:off x="1446822" y="2857062"/>
                    <a:ext cx="45134" cy="103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5" h="5902" extrusionOk="0">
                        <a:moveTo>
                          <a:pt x="0" y="0"/>
                        </a:moveTo>
                        <a:lnTo>
                          <a:pt x="2585" y="5901"/>
                        </a:lnTo>
                      </a:path>
                    </a:pathLst>
                  </a:custGeom>
                  <a:solidFill>
                    <a:srgbClr val="E8B0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15"/>
                  <p:cNvSpPr/>
                  <p:nvPr/>
                </p:nvSpPr>
                <p:spPr>
                  <a:xfrm>
                    <a:off x="542100" y="2466744"/>
                    <a:ext cx="467038" cy="772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49" h="44237" extrusionOk="0">
                        <a:moveTo>
                          <a:pt x="5945" y="0"/>
                        </a:moveTo>
                        <a:cubicBezTo>
                          <a:pt x="5600" y="775"/>
                          <a:pt x="5255" y="1594"/>
                          <a:pt x="4911" y="2455"/>
                        </a:cubicBezTo>
                        <a:cubicBezTo>
                          <a:pt x="2370" y="9002"/>
                          <a:pt x="819" y="15937"/>
                          <a:pt x="259" y="23001"/>
                        </a:cubicBezTo>
                        <a:cubicBezTo>
                          <a:pt x="87" y="25801"/>
                          <a:pt x="1" y="28687"/>
                          <a:pt x="1" y="31616"/>
                        </a:cubicBezTo>
                        <a:lnTo>
                          <a:pt x="1" y="36784"/>
                        </a:lnTo>
                        <a:cubicBezTo>
                          <a:pt x="1" y="37301"/>
                          <a:pt x="1" y="37861"/>
                          <a:pt x="44" y="38378"/>
                        </a:cubicBezTo>
                        <a:lnTo>
                          <a:pt x="44" y="39713"/>
                        </a:lnTo>
                        <a:cubicBezTo>
                          <a:pt x="44" y="40230"/>
                          <a:pt x="44" y="40790"/>
                          <a:pt x="87" y="41307"/>
                        </a:cubicBezTo>
                        <a:cubicBezTo>
                          <a:pt x="87" y="41738"/>
                          <a:pt x="87" y="42212"/>
                          <a:pt x="130" y="42642"/>
                        </a:cubicBezTo>
                        <a:cubicBezTo>
                          <a:pt x="130" y="43159"/>
                          <a:pt x="173" y="43719"/>
                          <a:pt x="173" y="44236"/>
                        </a:cubicBezTo>
                        <a:lnTo>
                          <a:pt x="26749" y="44236"/>
                        </a:lnTo>
                        <a:lnTo>
                          <a:pt x="26749" y="42642"/>
                        </a:lnTo>
                        <a:lnTo>
                          <a:pt x="26749" y="41307"/>
                        </a:lnTo>
                        <a:cubicBezTo>
                          <a:pt x="26749" y="40790"/>
                          <a:pt x="26749" y="40230"/>
                          <a:pt x="26706" y="39713"/>
                        </a:cubicBezTo>
                        <a:cubicBezTo>
                          <a:pt x="26706" y="39283"/>
                          <a:pt x="26706" y="38809"/>
                          <a:pt x="26706" y="38378"/>
                        </a:cubicBezTo>
                        <a:cubicBezTo>
                          <a:pt x="26706" y="37861"/>
                          <a:pt x="26620" y="37301"/>
                          <a:pt x="26620" y="36784"/>
                        </a:cubicBezTo>
                        <a:cubicBezTo>
                          <a:pt x="26361" y="32693"/>
                          <a:pt x="25586" y="28687"/>
                          <a:pt x="24294" y="24810"/>
                        </a:cubicBezTo>
                        <a:cubicBezTo>
                          <a:pt x="24078" y="24207"/>
                          <a:pt x="23863" y="23604"/>
                          <a:pt x="23648" y="22958"/>
                        </a:cubicBezTo>
                        <a:cubicBezTo>
                          <a:pt x="22915" y="21063"/>
                          <a:pt x="22054" y="19081"/>
                          <a:pt x="21020" y="16928"/>
                        </a:cubicBezTo>
                        <a:lnTo>
                          <a:pt x="20848" y="16583"/>
                        </a:lnTo>
                        <a:cubicBezTo>
                          <a:pt x="17445" y="9864"/>
                          <a:pt x="12276" y="4135"/>
                          <a:pt x="594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15"/>
                  <p:cNvSpPr/>
                  <p:nvPr/>
                </p:nvSpPr>
                <p:spPr>
                  <a:xfrm>
                    <a:off x="627828" y="2414853"/>
                    <a:ext cx="241437" cy="254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28" h="14602" extrusionOk="0">
                        <a:moveTo>
                          <a:pt x="949" y="0"/>
                        </a:moveTo>
                        <a:lnTo>
                          <a:pt x="1" y="5384"/>
                        </a:lnTo>
                        <a:lnTo>
                          <a:pt x="13009" y="14602"/>
                        </a:lnTo>
                        <a:lnTo>
                          <a:pt x="13827" y="8313"/>
                        </a:lnTo>
                        <a:lnTo>
                          <a:pt x="9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15"/>
                  <p:cNvSpPr/>
                  <p:nvPr/>
                </p:nvSpPr>
                <p:spPr>
                  <a:xfrm>
                    <a:off x="526316" y="2509609"/>
                    <a:ext cx="516676" cy="1150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92" h="65913" extrusionOk="0">
                        <a:moveTo>
                          <a:pt x="5815" y="0"/>
                        </a:moveTo>
                        <a:cubicBezTo>
                          <a:pt x="5600" y="259"/>
                          <a:pt x="5384" y="560"/>
                          <a:pt x="5169" y="862"/>
                        </a:cubicBezTo>
                        <a:cubicBezTo>
                          <a:pt x="4997" y="1163"/>
                          <a:pt x="4781" y="1551"/>
                          <a:pt x="4523" y="2025"/>
                        </a:cubicBezTo>
                        <a:cubicBezTo>
                          <a:pt x="3058" y="4695"/>
                          <a:pt x="775" y="10295"/>
                          <a:pt x="172" y="19685"/>
                        </a:cubicBezTo>
                        <a:cubicBezTo>
                          <a:pt x="0" y="22527"/>
                          <a:pt x="172" y="62284"/>
                          <a:pt x="172" y="62284"/>
                        </a:cubicBezTo>
                        <a:cubicBezTo>
                          <a:pt x="4292" y="64515"/>
                          <a:pt x="9725" y="65913"/>
                          <a:pt x="15073" y="65913"/>
                        </a:cubicBezTo>
                        <a:cubicBezTo>
                          <a:pt x="20462" y="65913"/>
                          <a:pt x="25765" y="64494"/>
                          <a:pt x="29548" y="61078"/>
                        </a:cubicBezTo>
                        <a:cubicBezTo>
                          <a:pt x="29591" y="59226"/>
                          <a:pt x="28471" y="44279"/>
                          <a:pt x="28428" y="42040"/>
                        </a:cubicBezTo>
                        <a:cubicBezTo>
                          <a:pt x="28428" y="40790"/>
                          <a:pt x="28385" y="39541"/>
                          <a:pt x="28299" y="38249"/>
                        </a:cubicBezTo>
                        <a:cubicBezTo>
                          <a:pt x="28213" y="36440"/>
                          <a:pt x="28084" y="34545"/>
                          <a:pt x="27868" y="32650"/>
                        </a:cubicBezTo>
                        <a:cubicBezTo>
                          <a:pt x="27739" y="31401"/>
                          <a:pt x="27567" y="30151"/>
                          <a:pt x="27351" y="28945"/>
                        </a:cubicBezTo>
                        <a:cubicBezTo>
                          <a:pt x="26576" y="24164"/>
                          <a:pt x="25284" y="19685"/>
                          <a:pt x="23216" y="16239"/>
                        </a:cubicBezTo>
                        <a:cubicBezTo>
                          <a:pt x="23044" y="15980"/>
                          <a:pt x="22872" y="15722"/>
                          <a:pt x="22699" y="15420"/>
                        </a:cubicBezTo>
                        <a:cubicBezTo>
                          <a:pt x="22398" y="14990"/>
                          <a:pt x="22053" y="14559"/>
                          <a:pt x="21752" y="14171"/>
                        </a:cubicBezTo>
                        <a:cubicBezTo>
                          <a:pt x="21253" y="14335"/>
                          <a:pt x="20748" y="14411"/>
                          <a:pt x="20240" y="14411"/>
                        </a:cubicBezTo>
                        <a:cubicBezTo>
                          <a:pt x="13264" y="14411"/>
                          <a:pt x="5815" y="0"/>
                          <a:pt x="58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15"/>
                  <p:cNvSpPr/>
                  <p:nvPr/>
                </p:nvSpPr>
                <p:spPr>
                  <a:xfrm>
                    <a:off x="1558129" y="2825459"/>
                    <a:ext cx="124106" cy="10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8" h="6058" extrusionOk="0">
                        <a:moveTo>
                          <a:pt x="4049" y="1"/>
                        </a:moveTo>
                        <a:cubicBezTo>
                          <a:pt x="1378" y="1"/>
                          <a:pt x="0" y="3231"/>
                          <a:pt x="1938" y="5170"/>
                        </a:cubicBezTo>
                        <a:cubicBezTo>
                          <a:pt x="2551" y="5782"/>
                          <a:pt x="3308" y="6058"/>
                          <a:pt x="4052" y="6058"/>
                        </a:cubicBezTo>
                        <a:cubicBezTo>
                          <a:pt x="5608" y="6058"/>
                          <a:pt x="7107" y="4852"/>
                          <a:pt x="7107" y="3016"/>
                        </a:cubicBezTo>
                        <a:cubicBezTo>
                          <a:pt x="7107" y="1336"/>
                          <a:pt x="5729" y="1"/>
                          <a:pt x="40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15"/>
                  <p:cNvSpPr/>
                  <p:nvPr/>
                </p:nvSpPr>
                <p:spPr>
                  <a:xfrm>
                    <a:off x="1592176" y="2850252"/>
                    <a:ext cx="65213" cy="55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35" h="3170" extrusionOk="0">
                        <a:moveTo>
                          <a:pt x="2175" y="1"/>
                        </a:moveTo>
                        <a:cubicBezTo>
                          <a:pt x="2150" y="1"/>
                          <a:pt x="2124" y="1"/>
                          <a:pt x="2099" y="2"/>
                        </a:cubicBezTo>
                        <a:cubicBezTo>
                          <a:pt x="2082" y="2"/>
                          <a:pt x="2065" y="2"/>
                          <a:pt x="2048" y="2"/>
                        </a:cubicBezTo>
                        <a:cubicBezTo>
                          <a:pt x="703" y="2"/>
                          <a:pt x="1" y="1694"/>
                          <a:pt x="979" y="2673"/>
                        </a:cubicBezTo>
                        <a:cubicBezTo>
                          <a:pt x="1308" y="3016"/>
                          <a:pt x="1717" y="3169"/>
                          <a:pt x="2117" y="3169"/>
                        </a:cubicBezTo>
                        <a:cubicBezTo>
                          <a:pt x="2923" y="3169"/>
                          <a:pt x="3693" y="2546"/>
                          <a:pt x="3693" y="1596"/>
                        </a:cubicBezTo>
                        <a:cubicBezTo>
                          <a:pt x="3735" y="717"/>
                          <a:pt x="3044" y="1"/>
                          <a:pt x="21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15"/>
                  <p:cNvSpPr/>
                  <p:nvPr/>
                </p:nvSpPr>
                <p:spPr>
                  <a:xfrm>
                    <a:off x="560153" y="2765257"/>
                    <a:ext cx="227888" cy="255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2" h="14605" extrusionOk="0">
                        <a:moveTo>
                          <a:pt x="6384" y="0"/>
                        </a:moveTo>
                        <a:cubicBezTo>
                          <a:pt x="4943" y="0"/>
                          <a:pt x="3529" y="458"/>
                          <a:pt x="2499" y="1468"/>
                        </a:cubicBezTo>
                        <a:cubicBezTo>
                          <a:pt x="474" y="3449"/>
                          <a:pt x="0" y="7067"/>
                          <a:pt x="862" y="9651"/>
                        </a:cubicBezTo>
                        <a:cubicBezTo>
                          <a:pt x="1551" y="11719"/>
                          <a:pt x="3102" y="13356"/>
                          <a:pt x="5083" y="14217"/>
                        </a:cubicBezTo>
                        <a:cubicBezTo>
                          <a:pt x="5729" y="14476"/>
                          <a:pt x="6461" y="14605"/>
                          <a:pt x="7194" y="14605"/>
                        </a:cubicBezTo>
                        <a:cubicBezTo>
                          <a:pt x="9950" y="14519"/>
                          <a:pt x="11975" y="11762"/>
                          <a:pt x="12621" y="9350"/>
                        </a:cubicBezTo>
                        <a:cubicBezTo>
                          <a:pt x="12879" y="8575"/>
                          <a:pt x="13008" y="7713"/>
                          <a:pt x="13051" y="6895"/>
                        </a:cubicBezTo>
                        <a:cubicBezTo>
                          <a:pt x="13051" y="6723"/>
                          <a:pt x="13051" y="6550"/>
                          <a:pt x="13051" y="6378"/>
                        </a:cubicBezTo>
                        <a:cubicBezTo>
                          <a:pt x="12965" y="4483"/>
                          <a:pt x="12147" y="2760"/>
                          <a:pt x="10725" y="1511"/>
                        </a:cubicBezTo>
                        <a:cubicBezTo>
                          <a:pt x="9557" y="545"/>
                          <a:pt x="7955" y="0"/>
                          <a:pt x="638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5"/>
                  <p:cNvSpPr/>
                  <p:nvPr/>
                </p:nvSpPr>
                <p:spPr>
                  <a:xfrm rot="-433301">
                    <a:off x="1491124" y="2883375"/>
                    <a:ext cx="125615" cy="113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94" h="6505" extrusionOk="0">
                        <a:moveTo>
                          <a:pt x="3360" y="1"/>
                        </a:moveTo>
                        <a:lnTo>
                          <a:pt x="3360" y="1"/>
                        </a:lnTo>
                        <a:cubicBezTo>
                          <a:pt x="2542" y="561"/>
                          <a:pt x="862" y="1939"/>
                          <a:pt x="1" y="2456"/>
                        </a:cubicBezTo>
                        <a:cubicBezTo>
                          <a:pt x="173" y="3834"/>
                          <a:pt x="475" y="5169"/>
                          <a:pt x="862" y="6505"/>
                        </a:cubicBezTo>
                        <a:cubicBezTo>
                          <a:pt x="2370" y="6332"/>
                          <a:pt x="3877" y="6160"/>
                          <a:pt x="5385" y="5902"/>
                        </a:cubicBezTo>
                        <a:cubicBezTo>
                          <a:pt x="5988" y="5772"/>
                          <a:pt x="6806" y="5643"/>
                          <a:pt x="7065" y="5126"/>
                        </a:cubicBezTo>
                        <a:cubicBezTo>
                          <a:pt x="7022" y="4825"/>
                          <a:pt x="6935" y="4609"/>
                          <a:pt x="6720" y="4609"/>
                        </a:cubicBezTo>
                        <a:cubicBezTo>
                          <a:pt x="7194" y="4265"/>
                          <a:pt x="7108" y="3533"/>
                          <a:pt x="6548" y="3317"/>
                        </a:cubicBezTo>
                        <a:cubicBezTo>
                          <a:pt x="6720" y="3102"/>
                          <a:pt x="6806" y="2800"/>
                          <a:pt x="6720" y="2499"/>
                        </a:cubicBezTo>
                        <a:cubicBezTo>
                          <a:pt x="6645" y="2349"/>
                          <a:pt x="6473" y="2232"/>
                          <a:pt x="6316" y="2232"/>
                        </a:cubicBezTo>
                        <a:cubicBezTo>
                          <a:pt x="6292" y="2232"/>
                          <a:pt x="6269" y="2235"/>
                          <a:pt x="6246" y="2240"/>
                        </a:cubicBezTo>
                        <a:cubicBezTo>
                          <a:pt x="6548" y="1939"/>
                          <a:pt x="6246" y="1379"/>
                          <a:pt x="5859" y="1250"/>
                        </a:cubicBezTo>
                        <a:cubicBezTo>
                          <a:pt x="5820" y="1238"/>
                          <a:pt x="5768" y="1233"/>
                          <a:pt x="5706" y="1233"/>
                        </a:cubicBezTo>
                        <a:cubicBezTo>
                          <a:pt x="5076" y="1233"/>
                          <a:pt x="3365" y="1778"/>
                          <a:pt x="2973" y="1896"/>
                        </a:cubicBezTo>
                        <a:lnTo>
                          <a:pt x="3360" y="1"/>
                        </a:lnTo>
                        <a:close/>
                      </a:path>
                    </a:pathLst>
                  </a:custGeom>
                  <a:solidFill>
                    <a:srgbClr val="AE6D3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5"/>
                  <p:cNvSpPr/>
                  <p:nvPr/>
                </p:nvSpPr>
                <p:spPr>
                  <a:xfrm>
                    <a:off x="627828" y="2792372"/>
                    <a:ext cx="916021" cy="4505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4" h="25802" extrusionOk="0">
                        <a:moveTo>
                          <a:pt x="6849" y="1"/>
                        </a:moveTo>
                        <a:lnTo>
                          <a:pt x="1" y="11114"/>
                        </a:lnTo>
                        <a:lnTo>
                          <a:pt x="26491" y="25801"/>
                        </a:lnTo>
                        <a:lnTo>
                          <a:pt x="52464" y="12664"/>
                        </a:lnTo>
                        <a:lnTo>
                          <a:pt x="49578" y="7022"/>
                        </a:lnTo>
                        <a:lnTo>
                          <a:pt x="28601" y="16972"/>
                        </a:lnTo>
                        <a:lnTo>
                          <a:pt x="684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9" name="Google Shape;79;p15"/>
                  <p:cNvGrpSpPr/>
                  <p:nvPr/>
                </p:nvGrpSpPr>
                <p:grpSpPr>
                  <a:xfrm>
                    <a:off x="458617" y="3876817"/>
                    <a:ext cx="886715" cy="800983"/>
                    <a:chOff x="457175" y="3880575"/>
                    <a:chExt cx="887958" cy="802106"/>
                  </a:xfrm>
                </p:grpSpPr>
                <p:sp>
                  <p:nvSpPr>
                    <p:cNvPr id="80" name="Google Shape;80;p15"/>
                    <p:cNvSpPr/>
                    <p:nvPr/>
                  </p:nvSpPr>
                  <p:spPr>
                    <a:xfrm>
                      <a:off x="457175" y="4217051"/>
                      <a:ext cx="90397" cy="465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70" h="25500" extrusionOk="0">
                          <a:moveTo>
                            <a:pt x="0" y="1"/>
                          </a:moveTo>
                          <a:lnTo>
                            <a:pt x="0" y="25500"/>
                          </a:lnTo>
                          <a:lnTo>
                            <a:pt x="5169" y="25500"/>
                          </a:lnTo>
                          <a:lnTo>
                            <a:pt x="516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" name="Google Shape;81;p15"/>
                    <p:cNvSpPr/>
                    <p:nvPr/>
                  </p:nvSpPr>
                  <p:spPr>
                    <a:xfrm>
                      <a:off x="1255458" y="4217051"/>
                      <a:ext cx="89646" cy="465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27" h="25500" extrusionOk="0">
                          <a:moveTo>
                            <a:pt x="1" y="1"/>
                          </a:moveTo>
                          <a:lnTo>
                            <a:pt x="1" y="25500"/>
                          </a:lnTo>
                          <a:lnTo>
                            <a:pt x="5126" y="25500"/>
                          </a:lnTo>
                          <a:lnTo>
                            <a:pt x="51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" name="Google Shape;82;p15"/>
                    <p:cNvSpPr/>
                    <p:nvPr/>
                  </p:nvSpPr>
                  <p:spPr>
                    <a:xfrm>
                      <a:off x="457175" y="3880575"/>
                      <a:ext cx="887958" cy="2666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784" h="15119" extrusionOk="0">
                          <a:moveTo>
                            <a:pt x="8701" y="0"/>
                          </a:moveTo>
                          <a:cubicBezTo>
                            <a:pt x="3877" y="0"/>
                            <a:pt x="0" y="3877"/>
                            <a:pt x="0" y="8658"/>
                          </a:cubicBezTo>
                          <a:lnTo>
                            <a:pt x="0" y="15119"/>
                          </a:lnTo>
                          <a:lnTo>
                            <a:pt x="50783" y="15119"/>
                          </a:lnTo>
                          <a:lnTo>
                            <a:pt x="50783" y="8658"/>
                          </a:lnTo>
                          <a:cubicBezTo>
                            <a:pt x="50783" y="3877"/>
                            <a:pt x="46907" y="0"/>
                            <a:pt x="421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" name="Google Shape;83;p15"/>
                    <p:cNvSpPr/>
                    <p:nvPr/>
                  </p:nvSpPr>
                  <p:spPr>
                    <a:xfrm>
                      <a:off x="457927" y="4145399"/>
                      <a:ext cx="887206" cy="888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741" h="5041" extrusionOk="0">
                          <a:moveTo>
                            <a:pt x="1" y="1"/>
                          </a:moveTo>
                          <a:lnTo>
                            <a:pt x="1" y="5041"/>
                          </a:lnTo>
                          <a:lnTo>
                            <a:pt x="50740" y="5041"/>
                          </a:lnTo>
                          <a:lnTo>
                            <a:pt x="50740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cxnSp>
            <p:nvCxnSpPr>
              <p:cNvPr id="84" name="Google Shape;84;p15"/>
              <p:cNvCxnSpPr/>
              <p:nvPr/>
            </p:nvCxnSpPr>
            <p:spPr>
              <a:xfrm>
                <a:off x="-272625" y="4678450"/>
                <a:ext cx="2363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5" name="Google Shape;85;p15"/>
            <p:cNvSpPr/>
            <p:nvPr/>
          </p:nvSpPr>
          <p:spPr>
            <a:xfrm>
              <a:off x="3350116" y="2364846"/>
              <a:ext cx="168300" cy="16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350116" y="2824458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350116" y="3284071"/>
              <a:ext cx="168300" cy="16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350116" y="3743683"/>
              <a:ext cx="1683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350116" y="4203296"/>
              <a:ext cx="1683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F0A06E-3B6F-8A0F-C808-207FA33DAC15}"/>
              </a:ext>
            </a:extLst>
          </p:cNvPr>
          <p:cNvGrpSpPr/>
          <p:nvPr/>
        </p:nvGrpSpPr>
        <p:grpSpPr>
          <a:xfrm>
            <a:off x="7558284" y="1609413"/>
            <a:ext cx="1306234" cy="655857"/>
            <a:chOff x="7576275" y="1617425"/>
            <a:chExt cx="1306234" cy="655857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6E50EE82-8173-C34B-D53F-31AEC39DCA63}"/>
                </a:ext>
              </a:extLst>
            </p:cNvPr>
            <p:cNvSpPr/>
            <p:nvPr/>
          </p:nvSpPr>
          <p:spPr>
            <a:xfrm>
              <a:off x="8202960" y="1617425"/>
              <a:ext cx="679549" cy="290621"/>
            </a:xfrm>
            <a:prstGeom prst="wedgeEllipseCallout">
              <a:avLst>
                <a:gd name="adj1" fmla="val -33168"/>
                <a:gd name="adj2" fmla="val 80854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README!</a:t>
              </a:r>
              <a:endParaRPr lang="ko-KR" altLang="en-US" sz="7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91AF58-4CA3-48CE-4175-5AA61400B2F1}"/>
                </a:ext>
              </a:extLst>
            </p:cNvPr>
            <p:cNvSpPr txBox="1"/>
            <p:nvPr/>
          </p:nvSpPr>
          <p:spPr>
            <a:xfrm>
              <a:off x="7576275" y="1936902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with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9303AD0-2D9B-5311-85B3-5BDEAC24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29" b="94891" l="4196" r="94406">
                          <a14:foregroundMark x1="69231" y1="35766" x2="69231" y2="35766"/>
                          <a14:foregroundMark x1="66434" y1="54745" x2="66434" y2="54745"/>
                          <a14:foregroundMark x1="65035" y1="53285" x2="65035" y2="53285"/>
                          <a14:foregroundMark x1="62238" y1="50365" x2="62238" y2="50365"/>
                          <a14:foregroundMark x1="62238" y1="50365" x2="62238" y2="50365"/>
                          <a14:foregroundMark x1="13986" y1="95620" x2="13986" y2="95620"/>
                          <a14:foregroundMark x1="24476" y1="88321" x2="24476" y2="88321"/>
                          <a14:foregroundMark x1="24476" y1="71533" x2="24476" y2="71533"/>
                          <a14:foregroundMark x1="9091" y1="71533" x2="9091" y2="71533"/>
                          <a14:foregroundMark x1="4196" y1="78102" x2="4196" y2="78102"/>
                          <a14:foregroundMark x1="35664" y1="86861" x2="35664" y2="86861"/>
                          <a14:foregroundMark x1="50350" y1="82482" x2="50350" y2="82482"/>
                          <a14:foregroundMark x1="66434" y1="93431" x2="66434" y2="93431"/>
                          <a14:foregroundMark x1="83217" y1="83212" x2="83217" y2="83212"/>
                          <a14:foregroundMark x1="94406" y1="83212" x2="94406" y2="83212"/>
                          <a14:foregroundMark x1="76224" y1="85401" x2="76224" y2="85401"/>
                          <a14:foregroundMark x1="59441" y1="75182" x2="59441" y2="75182"/>
                          <a14:foregroundMark x1="66434" y1="44526" x2="66434" y2="44526"/>
                          <a14:foregroundMark x1="69231" y1="47445" x2="69231" y2="47445"/>
                          <a14:foregroundMark x1="69231" y1="40146" x2="69231" y2="40146"/>
                          <a14:foregroundMark x1="69231" y1="36496" x2="69231" y2="36496"/>
                          <a14:foregroundMark x1="67133" y1="21168" x2="67133" y2="21168"/>
                          <a14:foregroundMark x1="45455" y1="13869" x2="45455" y2="13869"/>
                          <a14:foregroundMark x1="45455" y1="13869" x2="45455" y2="13869"/>
                          <a14:foregroundMark x1="32867" y1="11679" x2="32867" y2="11679"/>
                          <a14:foregroundMark x1="20979" y1="26277" x2="20979" y2="26277"/>
                          <a14:foregroundMark x1="20979" y1="29197" x2="20979" y2="29197"/>
                          <a14:foregroundMark x1="21678" y1="46715" x2="21678" y2="46715"/>
                          <a14:foregroundMark x1="35664" y1="61314" x2="35664" y2="61314"/>
                          <a14:foregroundMark x1="31469" y1="48905" x2="31469" y2="48905"/>
                          <a14:foregroundMark x1="21678" y1="29927" x2="21678" y2="29927"/>
                          <a14:backgroundMark x1="91608" y1="40146" x2="91608" y2="401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5898" y="1953176"/>
              <a:ext cx="334125" cy="320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A7AD9C-238A-01DA-0F14-484B5AD9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3" y="1513681"/>
            <a:ext cx="7711674" cy="22244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D2891C-7E26-C54B-925A-7AF0CAD6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" y="3832704"/>
            <a:ext cx="2628900" cy="2000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5D363F-63AF-3471-3D4F-21D56098F86B}"/>
              </a:ext>
            </a:extLst>
          </p:cNvPr>
          <p:cNvSpPr txBox="1"/>
          <p:nvPr/>
        </p:nvSpPr>
        <p:spPr>
          <a:xfrm>
            <a:off x="311368" y="919907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Huggingface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데이터 넣기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D34AD3-3829-E637-A6B6-DDB19D84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00" y="4190646"/>
            <a:ext cx="5638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2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D363F-63AF-3471-3D4F-21D56098F86B}"/>
              </a:ext>
            </a:extLst>
          </p:cNvPr>
          <p:cNvSpPr txBox="1"/>
          <p:nvPr/>
        </p:nvSpPr>
        <p:spPr>
          <a:xfrm>
            <a:off x="311368" y="919907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Huggingface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데이터 넣기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E3F96-F4F1-9220-24FC-07EDEFB24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7" y="1299959"/>
            <a:ext cx="7321713" cy="3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B07ADA-E45E-64E1-8B6D-1048786E3852}"/>
              </a:ext>
            </a:extLst>
          </p:cNvPr>
          <p:cNvGrpSpPr/>
          <p:nvPr/>
        </p:nvGrpSpPr>
        <p:grpSpPr>
          <a:xfrm>
            <a:off x="411600" y="996904"/>
            <a:ext cx="3059202" cy="1038953"/>
            <a:chOff x="311368" y="1232327"/>
            <a:chExt cx="3059202" cy="103895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58D9BD8-7058-EAA0-79D2-A7A9AEE03CAE}"/>
                </a:ext>
              </a:extLst>
            </p:cNvPr>
            <p:cNvSpPr/>
            <p:nvPr/>
          </p:nvSpPr>
          <p:spPr>
            <a:xfrm>
              <a:off x="817886" y="1562620"/>
              <a:ext cx="2552684" cy="7086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형태를 학습 모델에 필요한 형태로 변환</a:t>
              </a:r>
              <a:endParaRPr lang="en-US" altLang="ko-KR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-TOKENIZING</a:t>
              </a:r>
              <a:endPara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BC6664-8CD4-684B-A706-FC307C4F5D6E}"/>
                </a:ext>
              </a:extLst>
            </p:cNvPr>
            <p:cNvSpPr txBox="1"/>
            <p:nvPr/>
          </p:nvSpPr>
          <p:spPr>
            <a:xfrm>
              <a:off x="311368" y="1232327"/>
              <a:ext cx="149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②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fine–tunning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ACC7FAA-B226-7A33-14CC-D003BB39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0" y="2741994"/>
            <a:ext cx="3716655" cy="1113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47C66-2792-1E26-590A-E63FDCE2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97" y="1299959"/>
            <a:ext cx="3857625" cy="962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12F14B-58DE-1E3B-26E7-3E4C7EDA6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421" y="2472065"/>
            <a:ext cx="3838575" cy="19880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FEEE97B-7C33-6772-719D-9B7B771F2CEE}"/>
              </a:ext>
            </a:extLst>
          </p:cNvPr>
          <p:cNvSpPr txBox="1"/>
          <p:nvPr/>
        </p:nvSpPr>
        <p:spPr>
          <a:xfrm>
            <a:off x="1158760" y="1948845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google/mt5-small</a:t>
            </a:r>
            <a:endParaRPr lang="ko-KR" altLang="en-US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66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EB174A-26DC-CBB8-DC2C-BD8D55BFAF77}"/>
              </a:ext>
            </a:extLst>
          </p:cNvPr>
          <p:cNvGrpSpPr/>
          <p:nvPr/>
        </p:nvGrpSpPr>
        <p:grpSpPr>
          <a:xfrm>
            <a:off x="535565" y="971204"/>
            <a:ext cx="2552684" cy="766993"/>
            <a:chOff x="5762365" y="1232327"/>
            <a:chExt cx="2552684" cy="76699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5EC57C-2C62-0A98-5039-8A96F29B05CD}"/>
                </a:ext>
              </a:extLst>
            </p:cNvPr>
            <p:cNvSpPr txBox="1"/>
            <p:nvPr/>
          </p:nvSpPr>
          <p:spPr>
            <a:xfrm>
              <a:off x="5762365" y="1232327"/>
              <a:ext cx="119135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③ </a:t>
              </a:r>
              <a:r>
                <a:rPr lang="en-US" altLang="ko-KR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model.fit</a:t>
              </a:r>
              <a:endPara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E235EE4-3168-742D-5821-5BE8CBA553E2}"/>
                </a:ext>
              </a:extLst>
            </p:cNvPr>
            <p:cNvSpPr/>
            <p:nvPr/>
          </p:nvSpPr>
          <p:spPr>
            <a:xfrm>
              <a:off x="5762365" y="1290660"/>
              <a:ext cx="2552684" cy="7086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E46684-57A0-06F4-DBFD-E58B600811E7}"/>
              </a:ext>
            </a:extLst>
          </p:cNvPr>
          <p:cNvSpPr txBox="1"/>
          <p:nvPr/>
        </p:nvSpPr>
        <p:spPr>
          <a:xfrm>
            <a:off x="828000" y="1229978"/>
            <a:ext cx="8611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 epoch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추출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 epoch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8B4DE7-BA14-6D2E-9035-ADCA9173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33" y="1029537"/>
            <a:ext cx="5763914" cy="39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학습결과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생성요약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예시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600" y="11136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▶기사 전문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8643" y="111369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▶요약문</a:t>
            </a:r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 rot="16200000">
            <a:off x="4462237" y="2677935"/>
            <a:ext cx="424070" cy="29538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18538" y="1555940"/>
            <a:ext cx="3248992" cy="9048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100" dirty="0">
                <a:latin typeface="한컴바탕"/>
                <a:ea typeface="한컴바탕"/>
              </a:rPr>
              <a:t>지난 </a:t>
            </a:r>
            <a:r>
              <a:rPr lang="en-US" altLang="ko-KR" sz="1100" dirty="0">
                <a:latin typeface="한컴바탕"/>
                <a:ea typeface="한컴바탕"/>
              </a:rPr>
              <a:t>5</a:t>
            </a:r>
            <a:r>
              <a:rPr lang="ko-KR" altLang="en-US" sz="1100" dirty="0">
                <a:latin typeface="한컴바탕"/>
                <a:ea typeface="한컴바탕"/>
              </a:rPr>
              <a:t>월</a:t>
            </a:r>
            <a:r>
              <a:rPr lang="en-US" altLang="ko-KR" sz="1100" dirty="0">
                <a:latin typeface="한컴바탕"/>
                <a:ea typeface="한컴바탕"/>
              </a:rPr>
              <a:t>1</a:t>
            </a:r>
            <a:r>
              <a:rPr lang="ko-KR" altLang="en-US" sz="1100" dirty="0">
                <a:latin typeface="한컴바탕"/>
                <a:ea typeface="한컴바탕"/>
              </a:rPr>
              <a:t>일 일본 왕가의 상징물인 거울</a:t>
            </a:r>
            <a:r>
              <a:rPr lang="en-US" altLang="ko-KR" sz="1100" dirty="0">
                <a:latin typeface="한컴바탕"/>
                <a:ea typeface="한컴바탕"/>
              </a:rPr>
              <a:t>, </a:t>
            </a:r>
            <a:r>
              <a:rPr lang="ko-KR" altLang="en-US" sz="1100" dirty="0">
                <a:latin typeface="한컴바탕"/>
                <a:ea typeface="한컴바탕"/>
              </a:rPr>
              <a:t>칼</a:t>
            </a:r>
            <a:r>
              <a:rPr lang="en-US" altLang="ko-KR" sz="1100" dirty="0">
                <a:latin typeface="한컴바탕"/>
                <a:ea typeface="한컴바탕"/>
              </a:rPr>
              <a:t>, </a:t>
            </a:r>
            <a:r>
              <a:rPr lang="ko-KR" altLang="en-US" sz="1100" dirty="0">
                <a:latin typeface="한컴바탕"/>
                <a:ea typeface="한컴바탕"/>
              </a:rPr>
              <a:t>곡옥을 넘겨받는 의식을 통해 제</a:t>
            </a:r>
            <a:r>
              <a:rPr lang="en-US" altLang="ko-KR" sz="1100" dirty="0">
                <a:latin typeface="한컴바탕"/>
                <a:ea typeface="한컴바탕"/>
              </a:rPr>
              <a:t>126</a:t>
            </a:r>
            <a:r>
              <a:rPr lang="ko-KR" altLang="en-US" sz="1100" dirty="0">
                <a:latin typeface="한컴바탕"/>
                <a:ea typeface="한컴바탕"/>
              </a:rPr>
              <a:t>대 일왕으로 즉위를 의식을 취재했다</a:t>
            </a:r>
            <a:r>
              <a:rPr lang="en-US" altLang="ko-KR" sz="1100" dirty="0">
                <a:latin typeface="한컴바탕"/>
                <a:ea typeface="한컴바탕"/>
              </a:rPr>
              <a:t>.</a:t>
            </a:r>
            <a:endParaRPr lang="ko-KR" altLang="en-US" sz="1100" dirty="0">
              <a:latin typeface="한컴바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9723" y="1569286"/>
            <a:ext cx="3592068" cy="30008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 latinLnBrk="1"/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이낙연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국무총리가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오후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도쿄에서 열린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나루히토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德仁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일왕 즉위 의식에 참석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정부와 국민을 대표해 축하를 전했다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나루히토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일왕은 지난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일본 왕가의 상징물인 거울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곡옥을 넘겨받는 의식을 통해 제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126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일왕으로 즉위한 바 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이날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즉위례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정전 의식은 새 일왕의 즉위를 대내외에 알리는 성격으로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축하사절을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포함한 내외 인사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여명이 참석한 가운데 열렸다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왕실이 있는 벨기에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스페인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요르단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캄보디아 등에서는 국왕이 참석했고 영국에서는 찰스 윈저 왕세자가 자리를 빛냈다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이와 함께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왕치산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王岐山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중국 국가부주석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일레인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차오 미국 교통부 장관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로드리고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두테르테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필리핀 대통령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아웅산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수지 미얀마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국가고문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등이 자리했다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총리는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남관표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주일대사와 즉위 의식에 참석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주요국 사절들과 함께 의식을 참관했다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다만 현지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NHK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생방송에 모습이 잡히지는 않았다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즉위 의식은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나루히토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일왕이 ‘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다카미쿠라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高御座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)’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옥좌에서 즉위를 선포하는 말씀을 읽고 아베 신조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安倍晋三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총리가 축사를 하는 순서로 진행됐다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나루히토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일왕은 “앞서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일본국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헌법과 왕실 전범 규정에 따라 왕위를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계승했다”며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“오늘 여기서 정전 의식을 통해서 즉위를 내외에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천명한다”고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이어 “아버님인 상왕이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이상 재위기간 동안 언제나 국민과 함께하고 세계 평화와 함께 한 모습을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보여왔다”며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“그 점을 마음에 새기며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국민의 행복과 세계 평화를 항상 바라며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국민에 다가가며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헌법에 따라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일본국과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일본 국민 통합의 상징으로서의 역할을 수행하겠음을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다짐하겠다”고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밝혔다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아울러 “국민의 지혜와 끊임없는 노력에 의해 우리나라가 한층 발전해나가고 국제사회의 우호와 평화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인류의 복지와 번영에 기여할 것을 간절히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희망한다”고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덧붙였다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총리는 동아일보 특파원 시절인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지금은 상왕이 된 아키히토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明仁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당시 일왕의 즉위식을 취재했다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총리는 이날 출국 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나가미네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야스마사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長嶺安政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주한일본대사와 만난 자리에서 “상왕의 즉위식에 특파원으로서 취재했고 이번에 정부대표로서 직접 참석하게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됐다”며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“귀중한 인연이라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생각한다”고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소회했다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총리는 출국 직전 자신의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SNS(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사회관계망서비스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“일본에 다녀오겠다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레이와 시대의 개막을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축하드리고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태풍 피해로 슬픔에 잠긴 일본 </a:t>
            </a:r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국민에게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위로의 마음을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전하겠다”고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밝혔다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아울러 “아베 신조 총리를 비롯한 정치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경제 지도자들과 만나 한일 간 대화를 촉진하도록 말씀 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나누겠다”고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전했다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뉴시스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18538" y="3482179"/>
            <a:ext cx="3248992" cy="880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800" dirty="0" err="1">
                <a:latin typeface="한컴바탕"/>
                <a:ea typeface="한컴바탕"/>
              </a:rPr>
              <a:t>이낙연</a:t>
            </a:r>
            <a:r>
              <a:rPr lang="ko-KR" altLang="en-US" sz="800" dirty="0">
                <a:latin typeface="한컴바탕"/>
                <a:ea typeface="한컴바탕"/>
              </a:rPr>
              <a:t> 국무총리가 </a:t>
            </a:r>
            <a:r>
              <a:rPr lang="en-US" altLang="ko-KR" sz="800" dirty="0">
                <a:latin typeface="한컴바탕"/>
                <a:ea typeface="한컴바탕"/>
              </a:rPr>
              <a:t>22</a:t>
            </a:r>
            <a:r>
              <a:rPr lang="ko-KR" altLang="en-US" sz="800" dirty="0">
                <a:latin typeface="한컴바탕"/>
                <a:ea typeface="한컴바탕"/>
              </a:rPr>
              <a:t>일 오후 </a:t>
            </a:r>
            <a:r>
              <a:rPr lang="en-US" altLang="ko-KR" sz="800" dirty="0">
                <a:latin typeface="한컴바탕"/>
                <a:ea typeface="한컴바탕"/>
              </a:rPr>
              <a:t>1</a:t>
            </a:r>
            <a:r>
              <a:rPr lang="ko-KR" altLang="en-US" sz="800" dirty="0">
                <a:latin typeface="한컴바탕"/>
                <a:ea typeface="한컴바탕"/>
              </a:rPr>
              <a:t>시 도쿄에서 열린 </a:t>
            </a:r>
            <a:r>
              <a:rPr lang="ko-KR" altLang="en-US" sz="800" dirty="0" err="1">
                <a:latin typeface="한컴바탕"/>
                <a:ea typeface="한컴바탕"/>
              </a:rPr>
              <a:t>나루히토</a:t>
            </a:r>
            <a:r>
              <a:rPr lang="en-US" altLang="ko-KR" sz="800" dirty="0">
                <a:latin typeface="한컴바탕"/>
                <a:ea typeface="한컴바탕"/>
              </a:rPr>
              <a:t>(</a:t>
            </a:r>
            <a:r>
              <a:rPr lang="ko-KR" altLang="en-US" sz="800" dirty="0">
                <a:latin typeface="한컴바탕"/>
                <a:ea typeface="한컴바탕"/>
              </a:rPr>
              <a:t>德仁</a:t>
            </a:r>
            <a:r>
              <a:rPr lang="en-US" altLang="ko-KR" sz="800" dirty="0">
                <a:latin typeface="한컴바탕"/>
                <a:ea typeface="한컴바탕"/>
              </a:rPr>
              <a:t>) </a:t>
            </a:r>
            <a:r>
              <a:rPr lang="ko-KR" altLang="en-US" sz="800" dirty="0">
                <a:latin typeface="한컴바탕"/>
                <a:ea typeface="한컴바탕"/>
              </a:rPr>
              <a:t>일왕 즉위 의식에 전세계 인사 </a:t>
            </a:r>
            <a:r>
              <a:rPr lang="en-US" altLang="ko-KR" sz="800" dirty="0">
                <a:latin typeface="한컴바탕"/>
                <a:ea typeface="한컴바탕"/>
              </a:rPr>
              <a:t>2000</a:t>
            </a:r>
            <a:r>
              <a:rPr lang="ko-KR" altLang="en-US" sz="800" dirty="0">
                <a:latin typeface="한컴바탕"/>
                <a:ea typeface="한컴바탕"/>
              </a:rPr>
              <a:t>여명과 함께 참석하여 한국 정부와 국민을 대표해 축하를 전했으며</a:t>
            </a:r>
            <a:r>
              <a:rPr lang="en-US" altLang="ko-KR" sz="800" dirty="0">
                <a:latin typeface="한컴바탕"/>
                <a:ea typeface="한컴바탕"/>
              </a:rPr>
              <a:t>, </a:t>
            </a:r>
            <a:r>
              <a:rPr lang="ko-KR" altLang="en-US" sz="800" dirty="0">
                <a:latin typeface="한컴바탕"/>
                <a:ea typeface="한컴바탕"/>
              </a:rPr>
              <a:t>출국 전 </a:t>
            </a:r>
            <a:r>
              <a:rPr lang="en-US" altLang="ko-KR" sz="800" dirty="0">
                <a:latin typeface="한컴바탕"/>
                <a:ea typeface="한컴바탕"/>
              </a:rPr>
              <a:t>SNS</a:t>
            </a:r>
            <a:r>
              <a:rPr lang="ko-KR" altLang="en-US" sz="800" dirty="0">
                <a:latin typeface="한컴바탕"/>
                <a:ea typeface="한컴바탕"/>
              </a:rPr>
              <a:t>를 통해 한일 간 대화를 촉진하도록 노력하겠다는 글을 남겼다</a:t>
            </a:r>
            <a:r>
              <a:rPr lang="en-US" altLang="ko-KR" sz="800" dirty="0">
                <a:latin typeface="한컴바탕"/>
                <a:ea typeface="한컴바탕"/>
              </a:rPr>
              <a:t>.</a:t>
            </a:r>
            <a:endParaRPr lang="ko-KR" altLang="en-US" sz="800" dirty="0">
              <a:latin typeface="한컴바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8643" y="3037663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▶정답</a:t>
            </a:r>
          </a:p>
        </p:txBody>
      </p:sp>
    </p:spTree>
    <p:extLst>
      <p:ext uri="{BB962C8B-B14F-4D97-AF65-F5344CB8AC3E}">
        <p14:creationId xmlns:p14="http://schemas.microsoft.com/office/powerpoint/2010/main" val="14025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학습결과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추출요약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예시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20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600" y="11136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▶기사 전문 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48643" y="111369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▶요약문</a:t>
            </a:r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 rot="16200000">
            <a:off x="4462237" y="2677935"/>
            <a:ext cx="424070" cy="29538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18538" y="1555940"/>
            <a:ext cx="3248992" cy="127727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/>
            <a:r>
              <a:rPr lang="ko-KR" altLang="en-US" sz="1100" dirty="0" err="1"/>
              <a:t>광양읍</a:t>
            </a:r>
            <a:r>
              <a:rPr lang="ko-KR" altLang="en-US" sz="1100" dirty="0"/>
              <a:t> 매화아파트 주변과 광양중학교 삼거리 등 </a:t>
            </a:r>
            <a:r>
              <a:rPr lang="ko-KR" altLang="en-US" sz="1100" dirty="0" err="1"/>
              <a:t>광양읍</a:t>
            </a:r>
            <a:r>
              <a:rPr lang="ko-KR" altLang="en-US" sz="1100" dirty="0"/>
              <a:t> 원도심을 중심으로 가로수 아래 </a:t>
            </a:r>
            <a:r>
              <a:rPr lang="ko-KR" altLang="en-US" sz="1100" dirty="0" err="1"/>
              <a:t>보도블럭이</a:t>
            </a:r>
            <a:r>
              <a:rPr lang="ko-KR" altLang="en-US" sz="1100" dirty="0"/>
              <a:t> 심하게 </a:t>
            </a:r>
            <a:r>
              <a:rPr lang="ko-KR" altLang="en-US" sz="1100" dirty="0" err="1"/>
              <a:t>들떠있어</a:t>
            </a:r>
            <a:r>
              <a:rPr lang="ko-KR" altLang="en-US" sz="1100" dirty="0"/>
              <a:t> 행인들의 보행안전을 위협할 뿐만 아니라 도시미관을 흐리고 있다.광양시는 대책을 마련하기에도 부족한데 정작 관할 부서들은 서로 책임 미루기에 급급하고 있어 빈축을 사고 있다.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18538" y="3482179"/>
            <a:ext cx="3248992" cy="1445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800" dirty="0" err="1"/>
              <a:t>광양읍</a:t>
            </a:r>
            <a:r>
              <a:rPr lang="ko-KR" altLang="en-US" sz="800" dirty="0"/>
              <a:t> 매화아파트 주변과 광양중학교 삼거리 등 </a:t>
            </a:r>
            <a:r>
              <a:rPr lang="ko-KR" altLang="en-US" sz="800" dirty="0" err="1"/>
              <a:t>광양읍</a:t>
            </a:r>
            <a:r>
              <a:rPr lang="ko-KR" altLang="en-US" sz="800" dirty="0"/>
              <a:t> 원도심을 중심으로 가로수 아래 </a:t>
            </a:r>
            <a:r>
              <a:rPr lang="ko-KR" altLang="en-US" sz="800" dirty="0" err="1"/>
              <a:t>보도블럭이</a:t>
            </a:r>
            <a:r>
              <a:rPr lang="ko-KR" altLang="en-US" sz="800" dirty="0"/>
              <a:t> 심하게 </a:t>
            </a:r>
            <a:r>
              <a:rPr lang="ko-KR" altLang="en-US" sz="800" dirty="0" err="1"/>
              <a:t>들떠있어</a:t>
            </a:r>
            <a:r>
              <a:rPr lang="ko-KR" altLang="en-US" sz="800" dirty="0"/>
              <a:t> 행인들의 보행안전을 위협할 뿐만 아니라 도시미관을 흐리고 있다.광양시는 대책을 마련하기에도 부족한데 정작 관할 부서들은 서로 책임 미루기에 급급하고 있어 빈축을 사고 있다.양 쪽 모두 상황을 알고 있었고“누가 해도 되는 일 </a:t>
            </a:r>
            <a:r>
              <a:rPr lang="ko-KR" altLang="en-US" sz="800" dirty="0" err="1"/>
              <a:t>아니겠느냐</a:t>
            </a:r>
            <a:r>
              <a:rPr lang="ko-KR" altLang="en-US" sz="800" dirty="0"/>
              <a:t>?”고 말하면서도 왜 지금까지 시민들의 불편이 해소되지 않고 있는지 의문이다.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48643" y="3037663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▶정답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1248E-89BA-6A37-93C2-D2FD44C943BD}"/>
              </a:ext>
            </a:extLst>
          </p:cNvPr>
          <p:cNvSpPr txBox="1"/>
          <p:nvPr/>
        </p:nvSpPr>
        <p:spPr>
          <a:xfrm>
            <a:off x="576470" y="1555940"/>
            <a:ext cx="376626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 fontAlgn="base" latinLnBrk="1">
              <a:defRPr sz="7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600" dirty="0"/>
              <a:t>중동 주공아파트와 신한은행 방면에 있는 동광아파트 버스정류장 옆 </a:t>
            </a:r>
            <a:r>
              <a:rPr lang="ko-KR" altLang="en-US" sz="600" dirty="0" err="1"/>
              <a:t>가로수.나무</a:t>
            </a:r>
            <a:r>
              <a:rPr lang="ko-KR" altLang="en-US" sz="600" dirty="0"/>
              <a:t> 뿌리가 들떠 경계석을 심하게 훼손하고 있어 행인들의 안전을 심각하게 위협하고 </a:t>
            </a:r>
            <a:r>
              <a:rPr lang="ko-KR" altLang="en-US" sz="600" dirty="0" err="1"/>
              <a:t>있다.광양읍</a:t>
            </a:r>
            <a:r>
              <a:rPr lang="ko-KR" altLang="en-US" sz="600" dirty="0"/>
              <a:t> 매화아파트 주변과 광양중학교 삼거리 등 </a:t>
            </a:r>
            <a:r>
              <a:rPr lang="ko-KR" altLang="en-US" sz="600" dirty="0" err="1"/>
              <a:t>광양읍</a:t>
            </a:r>
            <a:r>
              <a:rPr lang="ko-KR" altLang="en-US" sz="600" dirty="0"/>
              <a:t> 원도심을 중심으로 가로수 아래 </a:t>
            </a:r>
            <a:r>
              <a:rPr lang="ko-KR" altLang="en-US" sz="600" dirty="0" err="1"/>
              <a:t>보도블럭이</a:t>
            </a:r>
            <a:r>
              <a:rPr lang="ko-KR" altLang="en-US" sz="600" dirty="0"/>
              <a:t> 심하게 </a:t>
            </a:r>
            <a:r>
              <a:rPr lang="ko-KR" altLang="en-US" sz="600" dirty="0" err="1"/>
              <a:t>들떠있어</a:t>
            </a:r>
            <a:r>
              <a:rPr lang="ko-KR" altLang="en-US" sz="600" dirty="0"/>
              <a:t> 행인들의 보행안전을 위협할 뿐만 아니라 도시미관을 흐리고 </a:t>
            </a:r>
            <a:r>
              <a:rPr lang="ko-KR" altLang="en-US" sz="600" dirty="0" err="1"/>
              <a:t>있다.광양시는</a:t>
            </a:r>
            <a:r>
              <a:rPr lang="ko-KR" altLang="en-US" sz="600" dirty="0"/>
              <a:t> 대책을 마련하기에도 부족한데 정작 관할 부서들은 서로 책임 미루기에 급급하고 있어 빈축을 사고 </a:t>
            </a:r>
            <a:r>
              <a:rPr lang="ko-KR" altLang="en-US" sz="600" dirty="0" err="1"/>
              <a:t>있다.서천변·서천변로·서평로</a:t>
            </a:r>
            <a:r>
              <a:rPr lang="ko-KR" altLang="en-US" sz="600" dirty="0"/>
              <a:t> 등 </a:t>
            </a:r>
            <a:r>
              <a:rPr lang="ko-KR" altLang="en-US" sz="600" dirty="0" err="1"/>
              <a:t>광양읍</a:t>
            </a:r>
            <a:r>
              <a:rPr lang="ko-KR" altLang="en-US" sz="600" dirty="0"/>
              <a:t> 도심에 </a:t>
            </a:r>
            <a:r>
              <a:rPr lang="ko-KR" altLang="en-US" sz="600" dirty="0" err="1"/>
              <a:t>식재된</a:t>
            </a:r>
            <a:r>
              <a:rPr lang="ko-KR" altLang="en-US" sz="600" dirty="0"/>
              <a:t> 가로수는 왕벚나무, 느티나무, 모감주 나무, </a:t>
            </a:r>
            <a:r>
              <a:rPr lang="ko-KR" altLang="en-US" sz="600" dirty="0" err="1"/>
              <a:t>이팝나무</a:t>
            </a:r>
            <a:r>
              <a:rPr lang="ko-KR" altLang="en-US" sz="600" dirty="0"/>
              <a:t> 등 7600여 그루로 이중 매천요양원 등 </a:t>
            </a:r>
            <a:r>
              <a:rPr lang="ko-KR" altLang="en-US" sz="600" dirty="0" err="1"/>
              <a:t>서평로</a:t>
            </a:r>
            <a:r>
              <a:rPr lang="ko-KR" altLang="en-US" sz="600" dirty="0"/>
              <a:t> 일대는 나무뿌리가 인도의 중앙까지 침범해 보도블록이 심하게 들떠 있어 시민들이 보행에 큰 불편을 겪고 </a:t>
            </a:r>
            <a:r>
              <a:rPr lang="ko-KR" altLang="en-US" sz="600" dirty="0" err="1"/>
              <a:t>있다.하루</a:t>
            </a:r>
            <a:r>
              <a:rPr lang="ko-KR" altLang="en-US" sz="600" dirty="0"/>
              <a:t>, 이틀 만에 보도블록이 들뜨지는 않았을 터, 녹지사업소와 도로과에 확인해보니 양 부서 모두 상황을 알고 있었으나 후속조치에 대한 노력은 하지 않고 </a:t>
            </a:r>
            <a:r>
              <a:rPr lang="ko-KR" altLang="en-US" sz="600" dirty="0" err="1"/>
              <a:t>있었다.도로과</a:t>
            </a:r>
            <a:r>
              <a:rPr lang="ko-KR" altLang="en-US" sz="600" dirty="0"/>
              <a:t> </a:t>
            </a:r>
            <a:r>
              <a:rPr lang="ko-KR" altLang="en-US" sz="600" dirty="0" err="1"/>
              <a:t>관계자는“작년에</a:t>
            </a:r>
            <a:r>
              <a:rPr lang="ko-KR" altLang="en-US" sz="600" dirty="0"/>
              <a:t> 녹지과에 협조공문을 </a:t>
            </a:r>
            <a:r>
              <a:rPr lang="ko-KR" altLang="en-US" sz="600" dirty="0" err="1"/>
              <a:t>보냈다”고</a:t>
            </a:r>
            <a:r>
              <a:rPr lang="ko-KR" altLang="en-US" sz="600" dirty="0"/>
              <a:t> 했으나 언제 보냈는지 정확한 시기를 기억하지 </a:t>
            </a:r>
            <a:r>
              <a:rPr lang="ko-KR" altLang="en-US" sz="600" dirty="0" err="1"/>
              <a:t>못했다.녹지과</a:t>
            </a:r>
            <a:r>
              <a:rPr lang="ko-KR" altLang="en-US" sz="600" dirty="0"/>
              <a:t> 관계자는 </a:t>
            </a:r>
            <a:r>
              <a:rPr lang="ko-KR" altLang="en-US" sz="600" dirty="0" err="1"/>
              <a:t>이에“그런</a:t>
            </a:r>
            <a:r>
              <a:rPr lang="ko-KR" altLang="en-US" sz="600" dirty="0"/>
              <a:t> 공문을 받은 기억이 </a:t>
            </a:r>
            <a:r>
              <a:rPr lang="ko-KR" altLang="en-US" sz="600" dirty="0" err="1"/>
              <a:t>없다.하지만</a:t>
            </a:r>
            <a:r>
              <a:rPr lang="ko-KR" altLang="en-US" sz="600" dirty="0"/>
              <a:t> 누가 해도 될 일인데 이에 대해 왈가왈부 하고 싶지 </a:t>
            </a:r>
            <a:r>
              <a:rPr lang="ko-KR" altLang="en-US" sz="600" dirty="0" err="1"/>
              <a:t>않다”고</a:t>
            </a:r>
            <a:r>
              <a:rPr lang="ko-KR" altLang="en-US" sz="600" dirty="0"/>
              <a:t> 잘라 </a:t>
            </a:r>
            <a:r>
              <a:rPr lang="ko-KR" altLang="en-US" sz="600" dirty="0" err="1"/>
              <a:t>말했다.양</a:t>
            </a:r>
            <a:r>
              <a:rPr lang="ko-KR" altLang="en-US" sz="600" dirty="0"/>
              <a:t> 쪽 모두 상황을 알고 </a:t>
            </a:r>
            <a:r>
              <a:rPr lang="ko-KR" altLang="en-US" sz="600" dirty="0" err="1"/>
              <a:t>있었고“누가</a:t>
            </a:r>
            <a:r>
              <a:rPr lang="ko-KR" altLang="en-US" sz="600" dirty="0"/>
              <a:t> 해도 되는 일 </a:t>
            </a:r>
            <a:r>
              <a:rPr lang="ko-KR" altLang="en-US" sz="600" dirty="0" err="1"/>
              <a:t>아니겠느냐</a:t>
            </a:r>
            <a:r>
              <a:rPr lang="ko-KR" altLang="en-US" sz="600" dirty="0"/>
              <a:t>?”고 말하면서도 왜 지금까지 시민들의 불편이 해소되지 않고 있는지 </a:t>
            </a:r>
            <a:r>
              <a:rPr lang="ko-KR" altLang="en-US" sz="600" dirty="0" err="1"/>
              <a:t>의문이다.녹지과</a:t>
            </a:r>
            <a:r>
              <a:rPr lang="ko-KR" altLang="en-US" sz="600" dirty="0"/>
              <a:t> </a:t>
            </a:r>
            <a:r>
              <a:rPr lang="ko-KR" altLang="en-US" sz="600" dirty="0" err="1"/>
              <a:t>관계자는“임야나</a:t>
            </a:r>
            <a:r>
              <a:rPr lang="ko-KR" altLang="en-US" sz="600" dirty="0"/>
              <a:t> 일반 토지 같은 장소는 </a:t>
            </a:r>
            <a:r>
              <a:rPr lang="ko-KR" altLang="en-US" sz="600" dirty="0" err="1"/>
              <a:t>식재공간이</a:t>
            </a:r>
            <a:r>
              <a:rPr lang="ko-KR" altLang="en-US" sz="600" dirty="0"/>
              <a:t> 자유롭고 토양이 좋아 뿌리가 </a:t>
            </a:r>
            <a:r>
              <a:rPr lang="ko-KR" altLang="en-US" sz="600" dirty="0" err="1"/>
              <a:t>퍼져나가도</a:t>
            </a:r>
            <a:r>
              <a:rPr lang="ko-KR" altLang="en-US" sz="600" dirty="0"/>
              <a:t> 문제가 되지 않지만 가로수는 </a:t>
            </a:r>
            <a:r>
              <a:rPr lang="ko-KR" altLang="en-US" sz="600" dirty="0" err="1"/>
              <a:t>식재공간이</a:t>
            </a:r>
            <a:r>
              <a:rPr lang="ko-KR" altLang="en-US" sz="600" dirty="0"/>
              <a:t> 한정되어 있기 때문에 생장에 어려움이 </a:t>
            </a:r>
            <a:r>
              <a:rPr lang="ko-KR" altLang="en-US" sz="600" dirty="0" err="1"/>
              <a:t>있다”고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설명했다.이어“매화아파트</a:t>
            </a:r>
            <a:r>
              <a:rPr lang="ko-KR" altLang="en-US" sz="600" dirty="0"/>
              <a:t> 근처는 보도폭도 많이 좁고 심어 놓은 지가 오래되어 생장을 하면서 뿌리와 </a:t>
            </a:r>
            <a:r>
              <a:rPr lang="ko-KR" altLang="en-US" sz="600" dirty="0" err="1"/>
              <a:t>가지·줄기가</a:t>
            </a:r>
            <a:r>
              <a:rPr lang="ko-KR" altLang="en-US" sz="600" dirty="0"/>
              <a:t> 굵어졌기 때문에 그런 현상이 생기는 </a:t>
            </a:r>
            <a:r>
              <a:rPr lang="ko-KR" altLang="en-US" sz="600" dirty="0" err="1"/>
              <a:t>것이다”고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덧붙였다.이</a:t>
            </a:r>
            <a:r>
              <a:rPr lang="ko-KR" altLang="en-US" sz="600" dirty="0"/>
              <a:t> </a:t>
            </a:r>
            <a:r>
              <a:rPr lang="ko-KR" altLang="en-US" sz="600" dirty="0" err="1"/>
              <a:t>관계자는“가지</a:t>
            </a:r>
            <a:r>
              <a:rPr lang="ko-KR" altLang="en-US" sz="600" dirty="0"/>
              <a:t> 상층부 등 노출된 부분은 잘라 낼 수가 있지만 뿌리와 같은 하층부는 돌출되기 전 미리 보도블록을 걷어내고 잔뿌리를 정리해 관리를 해줘야 하는데 그렇게 되면 비용이 많이 발생하는 등 다른 문제가 수반 </a:t>
            </a:r>
            <a:r>
              <a:rPr lang="ko-KR" altLang="en-US" sz="600" dirty="0" err="1"/>
              <a:t>된다”고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말했다.이에</a:t>
            </a:r>
            <a:r>
              <a:rPr lang="ko-KR" altLang="en-US" sz="600" dirty="0"/>
              <a:t> 대해 전문가들은 가로수를 심을 때부터 미관에만 치우치지 말고 수종과 생장흐름, 나무 크기 등을 고려해 계획을 꼼꼼히 세워야 한다고 </a:t>
            </a:r>
            <a:r>
              <a:rPr lang="ko-KR" altLang="en-US" sz="600" dirty="0" err="1"/>
              <a:t>조언한다.고영석</a:t>
            </a:r>
            <a:r>
              <a:rPr lang="ko-KR" altLang="en-US" sz="600" dirty="0"/>
              <a:t> (주)</a:t>
            </a:r>
            <a:r>
              <a:rPr lang="ko-KR" altLang="en-US" sz="600" dirty="0" err="1"/>
              <a:t>남도임업</a:t>
            </a:r>
            <a:r>
              <a:rPr lang="ko-KR" altLang="en-US" sz="600" dirty="0"/>
              <a:t> </a:t>
            </a:r>
            <a:r>
              <a:rPr lang="ko-KR" altLang="en-US" sz="600" dirty="0" err="1"/>
              <a:t>대표는“세월이</a:t>
            </a:r>
            <a:r>
              <a:rPr lang="ko-KR" altLang="en-US" sz="600" dirty="0"/>
              <a:t> 흘러 나무가 자라는 것은 어쩔 수 없고 </a:t>
            </a:r>
            <a:r>
              <a:rPr lang="ko-KR" altLang="en-US" sz="600" dirty="0" err="1"/>
              <a:t>식재된</a:t>
            </a:r>
            <a:r>
              <a:rPr lang="ko-KR" altLang="en-US" sz="600" dirty="0"/>
              <a:t> 지 20년이 넘었기 때문에 보도블록이 일어나는 것도 피할 수 없는 </a:t>
            </a:r>
            <a:r>
              <a:rPr lang="ko-KR" altLang="en-US" sz="600" dirty="0" err="1"/>
              <a:t>현상이다”고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말했다.고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대표는“느티나무는</a:t>
            </a:r>
            <a:r>
              <a:rPr lang="ko-KR" altLang="en-US" sz="600" dirty="0"/>
              <a:t> </a:t>
            </a:r>
            <a:r>
              <a:rPr lang="ko-KR" altLang="en-US" sz="600" dirty="0" err="1"/>
              <a:t>이팝나무</a:t>
            </a:r>
            <a:r>
              <a:rPr lang="ko-KR" altLang="en-US" sz="600" dirty="0"/>
              <a:t>, 모감주나무 보다 생장이 </a:t>
            </a:r>
            <a:r>
              <a:rPr lang="ko-KR" altLang="en-US" sz="600" dirty="0" err="1"/>
              <a:t>빠르다.나무보호대</a:t>
            </a:r>
            <a:r>
              <a:rPr lang="ko-KR" altLang="en-US" sz="600" dirty="0"/>
              <a:t> 크기를 똑같은 크기로 하지 말고 </a:t>
            </a:r>
            <a:r>
              <a:rPr lang="ko-KR" altLang="en-US" sz="600" dirty="0" err="1"/>
              <a:t>수종별</a:t>
            </a:r>
            <a:r>
              <a:rPr lang="ko-KR" altLang="en-US" sz="600" dirty="0"/>
              <a:t> 생장흐름에 따라 크기를 차별화 하는 등 처음 식재할 때부터 꼼꼼한 계획을 세울 필요가 </a:t>
            </a:r>
            <a:r>
              <a:rPr lang="ko-KR" altLang="en-US" sz="600" dirty="0" err="1"/>
              <a:t>있다”고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말했다.매천요양원</a:t>
            </a:r>
            <a:r>
              <a:rPr lang="ko-KR" altLang="en-US" sz="600" dirty="0"/>
              <a:t> 앞을 지나던 한 시민은 “뿌리가 퍼져 인도 중앙까지 블록이 심하게 </a:t>
            </a:r>
            <a:r>
              <a:rPr lang="ko-KR" altLang="en-US" sz="600" dirty="0" err="1"/>
              <a:t>들떠있다.걷는</a:t>
            </a:r>
            <a:r>
              <a:rPr lang="ko-KR" altLang="en-US" sz="600" dirty="0"/>
              <a:t> 것도 조심스러운데 좁은 인도의 가로수 밑에 쓰레기까지 버려지고 </a:t>
            </a:r>
            <a:r>
              <a:rPr lang="ko-KR" altLang="en-US" sz="600" dirty="0" err="1"/>
              <a:t>있다”며“노인이나</a:t>
            </a:r>
            <a:r>
              <a:rPr lang="ko-KR" altLang="en-US" sz="600" dirty="0"/>
              <a:t> 어린아이들이 지나다니기가 매우 </a:t>
            </a:r>
            <a:r>
              <a:rPr lang="ko-KR" altLang="en-US" sz="600" dirty="0" err="1"/>
              <a:t>불편하다.빨리</a:t>
            </a:r>
            <a:r>
              <a:rPr lang="ko-KR" altLang="en-US" sz="600" dirty="0"/>
              <a:t> 조치를 취해 주었으면 </a:t>
            </a:r>
            <a:r>
              <a:rPr lang="ko-KR" altLang="en-US" sz="600" dirty="0" err="1"/>
              <a:t>좋겠다”고</a:t>
            </a:r>
            <a:r>
              <a:rPr lang="ko-KR" altLang="en-US" sz="600" dirty="0"/>
              <a:t> </a:t>
            </a:r>
            <a:r>
              <a:rPr lang="ko-KR" altLang="en-US" sz="600" dirty="0" err="1"/>
              <a:t>말했다.시는</a:t>
            </a:r>
            <a:r>
              <a:rPr lang="ko-KR" altLang="en-US" sz="600" dirty="0"/>
              <a:t> 지난해 말, 도심경관의 핵심역할을 하고 있는 가로경관 향상과 녹색네트워크 구축을 위해 올해까지 시가지 31㎞ 구간에 48억원을 들여 가로수를 심거나 수종을 교체해 새로운 도심경관을 조성한다는 가로수 식재 장기계획을 마련했다고 밝힌 바 </a:t>
            </a:r>
            <a:r>
              <a:rPr lang="ko-KR" altLang="en-US" sz="600" dirty="0" err="1"/>
              <a:t>있다.기존</a:t>
            </a:r>
            <a:r>
              <a:rPr lang="ko-KR" altLang="en-US" sz="600" dirty="0"/>
              <a:t> 가로수 가운데 생육상태가 불량하거나 생김새가 좋지 않은 나무는 수종을 갱신하고 토양개량과 생육 공간 확대 등을 통해 생육환경 개선도 지속적으로 펼칠 것이라고 </a:t>
            </a:r>
            <a:r>
              <a:rPr lang="ko-KR" altLang="en-US" sz="600" dirty="0" err="1"/>
              <a:t>했다.광양시의</a:t>
            </a:r>
            <a:r>
              <a:rPr lang="ko-KR" altLang="en-US" sz="600" dirty="0"/>
              <a:t> 가로수 관리에 대한 다양한 계획이 계획으로 그치지 않고 공염불이 되지 않도록 서로 미루지 말고 부서 간 소통과 협업을 통해 시민들이 안전하게 인도를 활보 할 수 있도록 빠른 조치가 필요해 보인다.</a:t>
            </a:r>
          </a:p>
        </p:txBody>
      </p:sp>
    </p:spTree>
    <p:extLst>
      <p:ext uri="{BB962C8B-B14F-4D97-AF65-F5344CB8AC3E}">
        <p14:creationId xmlns:p14="http://schemas.microsoft.com/office/powerpoint/2010/main" val="128448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FE4AB-3A7D-6589-8728-95D000ED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014" y="1350277"/>
            <a:ext cx="2977352" cy="2214673"/>
          </a:xfrm>
          <a:prstGeom prst="rect">
            <a:avLst/>
          </a:prstGeom>
        </p:spPr>
      </p:pic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4594" y="-287126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900" dirty="0">
                <a:latin typeface="한컴바탕"/>
                <a:ea typeface="한컴바탕"/>
              </a:rPr>
              <a:t>요약문 </a:t>
            </a:r>
            <a:r>
              <a:rPr lang="en-US" altLang="ko-KR" sz="900" dirty="0">
                <a:latin typeface="한컴바탕"/>
                <a:ea typeface="한컴바탕"/>
              </a:rPr>
              <a:t>: </a:t>
            </a:r>
            <a:r>
              <a:rPr lang="ko-KR" altLang="en-US" sz="900" dirty="0">
                <a:latin typeface="한컴바탕"/>
                <a:ea typeface="한컴바탕"/>
              </a:rPr>
              <a:t>지난 </a:t>
            </a:r>
            <a:r>
              <a:rPr lang="en-US" altLang="ko-KR" sz="900" dirty="0">
                <a:latin typeface="한컴바탕"/>
                <a:ea typeface="한컴바탕"/>
              </a:rPr>
              <a:t>5</a:t>
            </a:r>
            <a:r>
              <a:rPr lang="ko-KR" altLang="en-US" sz="900" dirty="0">
                <a:latin typeface="한컴바탕"/>
                <a:ea typeface="한컴바탕"/>
              </a:rPr>
              <a:t>월</a:t>
            </a:r>
            <a:r>
              <a:rPr lang="en-US" altLang="ko-KR" sz="900" dirty="0">
                <a:latin typeface="한컴바탕"/>
                <a:ea typeface="한컴바탕"/>
              </a:rPr>
              <a:t>1</a:t>
            </a:r>
            <a:r>
              <a:rPr lang="ko-KR" altLang="en-US" sz="900" dirty="0">
                <a:latin typeface="한컴바탕"/>
                <a:ea typeface="한컴바탕"/>
              </a:rPr>
              <a:t>일 일본 왕가의 상징물인 거울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칼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곡옥을 넘겨받는 의식을 통해 제</a:t>
            </a:r>
            <a:r>
              <a:rPr lang="en-US" altLang="ko-KR" sz="900" dirty="0">
                <a:latin typeface="한컴바탕"/>
                <a:ea typeface="한컴바탕"/>
              </a:rPr>
              <a:t>126</a:t>
            </a:r>
            <a:r>
              <a:rPr lang="ko-KR" altLang="en-US" sz="900" dirty="0">
                <a:latin typeface="한컴바탕"/>
                <a:ea typeface="한컴바탕"/>
              </a:rPr>
              <a:t>대 일왕으로 즉위를 의식을 취재했다</a:t>
            </a:r>
            <a:r>
              <a:rPr lang="en-US" altLang="ko-KR" sz="900" dirty="0">
                <a:latin typeface="한컴바탕"/>
                <a:ea typeface="한컴바탕"/>
              </a:rPr>
              <a:t>.</a:t>
            </a:r>
            <a:endParaRPr lang="ko-KR" altLang="en-US" sz="900" dirty="0">
              <a:latin typeface="한컴바탕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dirty="0">
                <a:latin typeface="한컴바탕"/>
                <a:ea typeface="한컴바탕"/>
              </a:rPr>
              <a:t>정답 </a:t>
            </a:r>
            <a:r>
              <a:rPr lang="en-US" altLang="ko-KR" sz="900" dirty="0">
                <a:latin typeface="한컴바탕"/>
                <a:ea typeface="한컴바탕"/>
              </a:rPr>
              <a:t>: </a:t>
            </a:r>
            <a:r>
              <a:rPr lang="ko-KR" altLang="en-US" sz="900" dirty="0" err="1">
                <a:latin typeface="한컴바탕"/>
                <a:ea typeface="한컴바탕"/>
              </a:rPr>
              <a:t>이낙연</a:t>
            </a:r>
            <a:r>
              <a:rPr lang="ko-KR" altLang="en-US" sz="900" dirty="0">
                <a:latin typeface="한컴바탕"/>
                <a:ea typeface="한컴바탕"/>
              </a:rPr>
              <a:t> 국무총리가 </a:t>
            </a:r>
            <a:r>
              <a:rPr lang="en-US" altLang="ko-KR" sz="900" dirty="0">
                <a:latin typeface="한컴바탕"/>
                <a:ea typeface="한컴바탕"/>
              </a:rPr>
              <a:t>22</a:t>
            </a:r>
            <a:r>
              <a:rPr lang="ko-KR" altLang="en-US" sz="900" dirty="0">
                <a:latin typeface="한컴바탕"/>
                <a:ea typeface="한컴바탕"/>
              </a:rPr>
              <a:t>일 오후 </a:t>
            </a:r>
            <a:r>
              <a:rPr lang="en-US" altLang="ko-KR" sz="900" dirty="0">
                <a:latin typeface="한컴바탕"/>
                <a:ea typeface="한컴바탕"/>
              </a:rPr>
              <a:t>1</a:t>
            </a:r>
            <a:r>
              <a:rPr lang="ko-KR" altLang="en-US" sz="900" dirty="0">
                <a:latin typeface="한컴바탕"/>
                <a:ea typeface="한컴바탕"/>
              </a:rPr>
              <a:t>시 도쿄에서 열린 </a:t>
            </a:r>
            <a:r>
              <a:rPr lang="ko-KR" altLang="en-US" sz="900" dirty="0" err="1">
                <a:latin typeface="한컴바탕"/>
                <a:ea typeface="한컴바탕"/>
              </a:rPr>
              <a:t>나루히토</a:t>
            </a:r>
            <a:r>
              <a:rPr lang="en-US" altLang="ko-KR" sz="900" dirty="0">
                <a:latin typeface="한컴바탕"/>
                <a:ea typeface="한컴바탕"/>
              </a:rPr>
              <a:t>(</a:t>
            </a:r>
            <a:r>
              <a:rPr lang="ko-KR" altLang="en-US" sz="900" dirty="0">
                <a:latin typeface="한컴바탕"/>
                <a:ea typeface="한컴바탕"/>
              </a:rPr>
              <a:t>德仁</a:t>
            </a:r>
            <a:r>
              <a:rPr lang="en-US" altLang="ko-KR" sz="900" dirty="0">
                <a:latin typeface="한컴바탕"/>
                <a:ea typeface="한컴바탕"/>
              </a:rPr>
              <a:t>) </a:t>
            </a:r>
            <a:r>
              <a:rPr lang="ko-KR" altLang="en-US" sz="900" dirty="0">
                <a:latin typeface="한컴바탕"/>
                <a:ea typeface="한컴바탕"/>
              </a:rPr>
              <a:t>일왕 즉위 의식에 전세계 인사 </a:t>
            </a:r>
            <a:r>
              <a:rPr lang="en-US" altLang="ko-KR" sz="900" dirty="0">
                <a:latin typeface="한컴바탕"/>
                <a:ea typeface="한컴바탕"/>
              </a:rPr>
              <a:t>2000</a:t>
            </a:r>
            <a:r>
              <a:rPr lang="ko-KR" altLang="en-US" sz="900" dirty="0">
                <a:latin typeface="한컴바탕"/>
                <a:ea typeface="한컴바탕"/>
              </a:rPr>
              <a:t>여명과 함께 참석하여 한국 정부와 국민을 대표해 축하를 전했으며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출국 전 </a:t>
            </a:r>
            <a:r>
              <a:rPr lang="en-US" altLang="ko-KR" sz="900" dirty="0">
                <a:latin typeface="한컴바탕"/>
                <a:ea typeface="한컴바탕"/>
              </a:rPr>
              <a:t>SNS</a:t>
            </a:r>
            <a:r>
              <a:rPr lang="ko-KR" altLang="en-US" sz="900" dirty="0">
                <a:latin typeface="한컴바탕"/>
                <a:ea typeface="한컴바탕"/>
              </a:rPr>
              <a:t>를 통해 한일 간 대화를 촉진하도록 노력하겠다는 글을 남겼다</a:t>
            </a:r>
            <a:r>
              <a:rPr lang="en-US" altLang="ko-KR" sz="900" dirty="0">
                <a:latin typeface="한컴바탕"/>
                <a:ea typeface="한컴바탕"/>
              </a:rPr>
              <a:t>.</a:t>
            </a:r>
            <a:endParaRPr lang="ko-KR" altLang="en-US" sz="900" dirty="0">
              <a:latin typeface="한컴바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2337DF-4D3D-2536-1D47-B3F7DC8A09FC}"/>
              </a:ext>
            </a:extLst>
          </p:cNvPr>
          <p:cNvSpPr txBox="1"/>
          <p:nvPr/>
        </p:nvSpPr>
        <p:spPr>
          <a:xfrm>
            <a:off x="294813" y="908393"/>
            <a:ext cx="5300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https://huggingface.co/jiseong/mt5-small-finetuned-news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8ED265-92EE-AF2C-88A5-5DEA57532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57" y="1419938"/>
            <a:ext cx="2314575" cy="1905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082E33-B6A0-C970-E59E-37E08C539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413" y="1274546"/>
            <a:ext cx="2844690" cy="20748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0DFC3D-7708-B415-8A41-71E6135FC9DE}"/>
              </a:ext>
            </a:extLst>
          </p:cNvPr>
          <p:cNvSpPr txBox="1"/>
          <p:nvPr/>
        </p:nvSpPr>
        <p:spPr>
          <a:xfrm>
            <a:off x="4734366" y="2826287"/>
            <a:ext cx="861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 epoch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3FA20C-4303-0580-A94C-35DF253B53DD}"/>
              </a:ext>
            </a:extLst>
          </p:cNvPr>
          <p:cNvSpPr txBox="1"/>
          <p:nvPr/>
        </p:nvSpPr>
        <p:spPr>
          <a:xfrm>
            <a:off x="7911090" y="2826287"/>
            <a:ext cx="1075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추출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 epoch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CCD676-95D4-E630-4B43-F5C51E532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090" y="3598734"/>
            <a:ext cx="2402559" cy="12273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B1E895-578C-1935-7A4E-1368C7031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290" y="3598734"/>
            <a:ext cx="2401200" cy="1144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7947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4594" y="-287126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900" dirty="0">
                <a:latin typeface="한컴바탕"/>
                <a:ea typeface="한컴바탕"/>
              </a:rPr>
              <a:t>요약문 </a:t>
            </a:r>
            <a:r>
              <a:rPr lang="en-US" altLang="ko-KR" sz="900" dirty="0">
                <a:latin typeface="한컴바탕"/>
                <a:ea typeface="한컴바탕"/>
              </a:rPr>
              <a:t>: </a:t>
            </a:r>
            <a:r>
              <a:rPr lang="ko-KR" altLang="en-US" sz="900" dirty="0">
                <a:latin typeface="한컴바탕"/>
                <a:ea typeface="한컴바탕"/>
              </a:rPr>
              <a:t>지난 </a:t>
            </a:r>
            <a:r>
              <a:rPr lang="en-US" altLang="ko-KR" sz="900" dirty="0">
                <a:latin typeface="한컴바탕"/>
                <a:ea typeface="한컴바탕"/>
              </a:rPr>
              <a:t>5</a:t>
            </a:r>
            <a:r>
              <a:rPr lang="ko-KR" altLang="en-US" sz="900" dirty="0">
                <a:latin typeface="한컴바탕"/>
                <a:ea typeface="한컴바탕"/>
              </a:rPr>
              <a:t>월</a:t>
            </a:r>
            <a:r>
              <a:rPr lang="en-US" altLang="ko-KR" sz="900" dirty="0">
                <a:latin typeface="한컴바탕"/>
                <a:ea typeface="한컴바탕"/>
              </a:rPr>
              <a:t>1</a:t>
            </a:r>
            <a:r>
              <a:rPr lang="ko-KR" altLang="en-US" sz="900" dirty="0">
                <a:latin typeface="한컴바탕"/>
                <a:ea typeface="한컴바탕"/>
              </a:rPr>
              <a:t>일 일본 왕가의 상징물인 거울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칼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곡옥을 넘겨받는 의식을 통해 제</a:t>
            </a:r>
            <a:r>
              <a:rPr lang="en-US" altLang="ko-KR" sz="900" dirty="0">
                <a:latin typeface="한컴바탕"/>
                <a:ea typeface="한컴바탕"/>
              </a:rPr>
              <a:t>126</a:t>
            </a:r>
            <a:r>
              <a:rPr lang="ko-KR" altLang="en-US" sz="900" dirty="0">
                <a:latin typeface="한컴바탕"/>
                <a:ea typeface="한컴바탕"/>
              </a:rPr>
              <a:t>대 일왕으로 즉위를 의식을 취재했다</a:t>
            </a:r>
            <a:r>
              <a:rPr lang="en-US" altLang="ko-KR" sz="900" dirty="0">
                <a:latin typeface="한컴바탕"/>
                <a:ea typeface="한컴바탕"/>
              </a:rPr>
              <a:t>.</a:t>
            </a:r>
            <a:endParaRPr lang="ko-KR" altLang="en-US" sz="900" dirty="0">
              <a:latin typeface="한컴바탕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900" dirty="0">
                <a:latin typeface="한컴바탕"/>
                <a:ea typeface="한컴바탕"/>
              </a:rPr>
              <a:t>정답 </a:t>
            </a:r>
            <a:r>
              <a:rPr lang="en-US" altLang="ko-KR" sz="900" dirty="0">
                <a:latin typeface="한컴바탕"/>
                <a:ea typeface="한컴바탕"/>
              </a:rPr>
              <a:t>: </a:t>
            </a:r>
            <a:r>
              <a:rPr lang="ko-KR" altLang="en-US" sz="900" dirty="0" err="1">
                <a:latin typeface="한컴바탕"/>
                <a:ea typeface="한컴바탕"/>
              </a:rPr>
              <a:t>이낙연</a:t>
            </a:r>
            <a:r>
              <a:rPr lang="ko-KR" altLang="en-US" sz="900" dirty="0">
                <a:latin typeface="한컴바탕"/>
                <a:ea typeface="한컴바탕"/>
              </a:rPr>
              <a:t> 국무총리가 </a:t>
            </a:r>
            <a:r>
              <a:rPr lang="en-US" altLang="ko-KR" sz="900" dirty="0">
                <a:latin typeface="한컴바탕"/>
                <a:ea typeface="한컴바탕"/>
              </a:rPr>
              <a:t>22</a:t>
            </a:r>
            <a:r>
              <a:rPr lang="ko-KR" altLang="en-US" sz="900" dirty="0">
                <a:latin typeface="한컴바탕"/>
                <a:ea typeface="한컴바탕"/>
              </a:rPr>
              <a:t>일 오후 </a:t>
            </a:r>
            <a:r>
              <a:rPr lang="en-US" altLang="ko-KR" sz="900" dirty="0">
                <a:latin typeface="한컴바탕"/>
                <a:ea typeface="한컴바탕"/>
              </a:rPr>
              <a:t>1</a:t>
            </a:r>
            <a:r>
              <a:rPr lang="ko-KR" altLang="en-US" sz="900" dirty="0">
                <a:latin typeface="한컴바탕"/>
                <a:ea typeface="한컴바탕"/>
              </a:rPr>
              <a:t>시 도쿄에서 열린 </a:t>
            </a:r>
            <a:r>
              <a:rPr lang="ko-KR" altLang="en-US" sz="900" dirty="0" err="1">
                <a:latin typeface="한컴바탕"/>
                <a:ea typeface="한컴바탕"/>
              </a:rPr>
              <a:t>나루히토</a:t>
            </a:r>
            <a:r>
              <a:rPr lang="en-US" altLang="ko-KR" sz="900" dirty="0">
                <a:latin typeface="한컴바탕"/>
                <a:ea typeface="한컴바탕"/>
              </a:rPr>
              <a:t>(</a:t>
            </a:r>
            <a:r>
              <a:rPr lang="ko-KR" altLang="en-US" sz="900" dirty="0">
                <a:latin typeface="한컴바탕"/>
                <a:ea typeface="한컴바탕"/>
              </a:rPr>
              <a:t>德仁</a:t>
            </a:r>
            <a:r>
              <a:rPr lang="en-US" altLang="ko-KR" sz="900" dirty="0">
                <a:latin typeface="한컴바탕"/>
                <a:ea typeface="한컴바탕"/>
              </a:rPr>
              <a:t>) </a:t>
            </a:r>
            <a:r>
              <a:rPr lang="ko-KR" altLang="en-US" sz="900" dirty="0">
                <a:latin typeface="한컴바탕"/>
                <a:ea typeface="한컴바탕"/>
              </a:rPr>
              <a:t>일왕 즉위 의식에 전세계 인사 </a:t>
            </a:r>
            <a:r>
              <a:rPr lang="en-US" altLang="ko-KR" sz="900" dirty="0">
                <a:latin typeface="한컴바탕"/>
                <a:ea typeface="한컴바탕"/>
              </a:rPr>
              <a:t>2000</a:t>
            </a:r>
            <a:r>
              <a:rPr lang="ko-KR" altLang="en-US" sz="900" dirty="0">
                <a:latin typeface="한컴바탕"/>
                <a:ea typeface="한컴바탕"/>
              </a:rPr>
              <a:t>여명과 함께 참석하여 한국 정부와 국민을 대표해 축하를 전했으며</a:t>
            </a:r>
            <a:r>
              <a:rPr lang="en-US" altLang="ko-KR" sz="900" dirty="0">
                <a:latin typeface="한컴바탕"/>
                <a:ea typeface="한컴바탕"/>
              </a:rPr>
              <a:t>, </a:t>
            </a:r>
            <a:r>
              <a:rPr lang="ko-KR" altLang="en-US" sz="900" dirty="0">
                <a:latin typeface="한컴바탕"/>
                <a:ea typeface="한컴바탕"/>
              </a:rPr>
              <a:t>출국 전 </a:t>
            </a:r>
            <a:r>
              <a:rPr lang="en-US" altLang="ko-KR" sz="900" dirty="0">
                <a:latin typeface="한컴바탕"/>
                <a:ea typeface="한컴바탕"/>
              </a:rPr>
              <a:t>SNS</a:t>
            </a:r>
            <a:r>
              <a:rPr lang="ko-KR" altLang="en-US" sz="900" dirty="0">
                <a:latin typeface="한컴바탕"/>
                <a:ea typeface="한컴바탕"/>
              </a:rPr>
              <a:t>를 통해 한일 간 대화를 촉진하도록 노력하겠다는 글을 남겼다</a:t>
            </a:r>
            <a:r>
              <a:rPr lang="en-US" altLang="ko-KR" sz="900" dirty="0">
                <a:latin typeface="한컴바탕"/>
                <a:ea typeface="한컴바탕"/>
              </a:rPr>
              <a:t>.</a:t>
            </a:r>
            <a:endParaRPr lang="ko-KR" altLang="en-US" sz="900" dirty="0">
              <a:latin typeface="한컴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C75E0-20C9-439A-7A15-D6D3DE87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80" y="1051747"/>
            <a:ext cx="7068020" cy="38749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406079-122A-3C15-EF66-6E11DCC5C71A}"/>
              </a:ext>
            </a:extLst>
          </p:cNvPr>
          <p:cNvSpPr txBox="1"/>
          <p:nvPr/>
        </p:nvSpPr>
        <p:spPr>
          <a:xfrm>
            <a:off x="311151" y="1051747"/>
            <a:ext cx="11977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추출 요약 학습</a:t>
            </a:r>
          </a:p>
        </p:txBody>
      </p:sp>
    </p:spTree>
    <p:extLst>
      <p:ext uri="{BB962C8B-B14F-4D97-AF65-F5344CB8AC3E}">
        <p14:creationId xmlns:p14="http://schemas.microsoft.com/office/powerpoint/2010/main" val="163369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III. </a:t>
            </a:r>
            <a:r>
              <a:rPr lang="ko-KR" altLang="en-US" sz="20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공유점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활용방안</a:t>
            </a:r>
          </a:p>
        </p:txBody>
      </p:sp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039334" y="1147768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ko-KR" altLang="en-US" sz="1000" b="1" dirty="0"/>
              <a:t>본문 유사도 정보 제공</a:t>
            </a:r>
            <a:endParaRPr lang="en-US" altLang="ko-KR" sz="1000" b="1" dirty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67" y="1797276"/>
            <a:ext cx="2005424" cy="214084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36457" y="1512976"/>
            <a:ext cx="7580244" cy="3215413"/>
            <a:chOff x="951722" y="1992751"/>
            <a:chExt cx="10288419" cy="4004700"/>
          </a:xfrm>
        </p:grpSpPr>
        <p:sp>
          <p:nvSpPr>
            <p:cNvPr id="51" name="Google Shape;129;p3"/>
            <p:cNvSpPr/>
            <p:nvPr/>
          </p:nvSpPr>
          <p:spPr>
            <a:xfrm>
              <a:off x="951722" y="1992751"/>
              <a:ext cx="3374700" cy="4004700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ym typeface="Malgun Gothic"/>
              </a:endParaRPr>
            </a:p>
          </p:txBody>
        </p:sp>
        <p:sp>
          <p:nvSpPr>
            <p:cNvPr id="52" name="Google Shape;130;p3"/>
            <p:cNvSpPr/>
            <p:nvPr/>
          </p:nvSpPr>
          <p:spPr>
            <a:xfrm>
              <a:off x="4408582" y="1992751"/>
              <a:ext cx="3374700" cy="4004700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ym typeface="Malgun Gothic"/>
              </a:endParaRPr>
            </a:p>
          </p:txBody>
        </p:sp>
        <p:sp>
          <p:nvSpPr>
            <p:cNvPr id="53" name="Google Shape;131;p3"/>
            <p:cNvSpPr/>
            <p:nvPr/>
          </p:nvSpPr>
          <p:spPr>
            <a:xfrm>
              <a:off x="7865441" y="1992751"/>
              <a:ext cx="3374700" cy="4004700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ym typeface="Malgun Gothic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281523" y="1147768"/>
            <a:ext cx="23903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2. </a:t>
            </a:r>
            <a:r>
              <a:rPr lang="ko-KR" altLang="en-US" sz="1000" b="1" dirty="0"/>
              <a:t>언론사 신뢰도 지수 </a:t>
            </a:r>
            <a:r>
              <a:rPr lang="ko-KR" altLang="en-US" sz="1000" b="1" dirty="0" err="1"/>
              <a:t>세부지표에</a:t>
            </a:r>
            <a:r>
              <a:rPr lang="ko-KR" altLang="en-US" sz="1000" b="1" dirty="0"/>
              <a:t> 반영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4939" y="4293039"/>
            <a:ext cx="1890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기사 제목 선정성 등 지표화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3366" y="4293039"/>
            <a:ext cx="2069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기사 읽기 전 본문 유사도 확인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93366" y="1680510"/>
            <a:ext cx="2104392" cy="2406185"/>
            <a:chOff x="893366" y="1512976"/>
            <a:chExt cx="2104392" cy="24061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366" y="1512976"/>
              <a:ext cx="2104392" cy="2406185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 rot="14551543">
              <a:off x="2104947" y="2476626"/>
              <a:ext cx="220149" cy="17227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09438" y="2166920"/>
              <a:ext cx="841605" cy="241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본문 유사도 </a:t>
              </a:r>
              <a:r>
                <a:rPr lang="en-US" altLang="ko-KR" sz="900" dirty="0">
                  <a:solidFill>
                    <a:schemeClr val="tx1"/>
                  </a:solidFill>
                </a:rPr>
                <a:t>99%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289532" y="3343560"/>
              <a:ext cx="841605" cy="241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본문 유사도 </a:t>
              </a:r>
              <a:r>
                <a:rPr lang="en-US" altLang="ko-KR" sz="900" dirty="0">
                  <a:solidFill>
                    <a:schemeClr val="tx1"/>
                  </a:solidFill>
                </a:rPr>
                <a:t>50%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 rot="14551543">
              <a:off x="2051328" y="3597818"/>
              <a:ext cx="220149" cy="17227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6215037" y="114776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/>
              <a:t>3. </a:t>
            </a:r>
            <a:r>
              <a:rPr lang="ko-KR" altLang="en-US" sz="1000" b="1" dirty="0"/>
              <a:t>독자 입장에서 취사 선택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70792" y="1603547"/>
            <a:ext cx="2264061" cy="10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/>
              <a:t>▶요약문</a:t>
            </a:r>
            <a:r>
              <a:rPr lang="en-US" altLang="ko-KR" sz="1050" dirty="0"/>
              <a:t>(</a:t>
            </a:r>
            <a:r>
              <a:rPr lang="ko-KR" altLang="en-US" sz="1050" dirty="0"/>
              <a:t>추출</a:t>
            </a:r>
            <a:r>
              <a:rPr lang="en-US" altLang="ko-KR" sz="1050" dirty="0"/>
              <a:t>) -&gt;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50" dirty="0"/>
              <a:t>사실 그 자체만을 추출</a:t>
            </a:r>
            <a:endParaRPr lang="en-US" altLang="ko-KR" sz="1050" dirty="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50" dirty="0"/>
              <a:t>기자의 논조가 담긴 문장 추출 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070792" y="2809327"/>
            <a:ext cx="2083346" cy="683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800" dirty="0">
                <a:latin typeface="한컴바탕"/>
                <a:ea typeface="한컴바탕"/>
              </a:rPr>
              <a:t>지난 </a:t>
            </a:r>
            <a:r>
              <a:rPr lang="en-US" altLang="ko-KR" sz="800" dirty="0">
                <a:latin typeface="한컴바탕"/>
                <a:ea typeface="한컴바탕"/>
              </a:rPr>
              <a:t>5</a:t>
            </a:r>
            <a:r>
              <a:rPr lang="ko-KR" altLang="en-US" sz="800" dirty="0">
                <a:latin typeface="한컴바탕"/>
                <a:ea typeface="한컴바탕"/>
              </a:rPr>
              <a:t>월</a:t>
            </a:r>
            <a:r>
              <a:rPr lang="en-US" altLang="ko-KR" sz="800" dirty="0">
                <a:latin typeface="한컴바탕"/>
                <a:ea typeface="한컴바탕"/>
              </a:rPr>
              <a:t>1</a:t>
            </a:r>
            <a:r>
              <a:rPr lang="ko-KR" altLang="en-US" sz="800" dirty="0">
                <a:latin typeface="한컴바탕"/>
                <a:ea typeface="한컴바탕"/>
              </a:rPr>
              <a:t>일 일본 왕가의 상징물인 거울</a:t>
            </a:r>
            <a:r>
              <a:rPr lang="en-US" altLang="ko-KR" sz="800" dirty="0">
                <a:latin typeface="한컴바탕"/>
                <a:ea typeface="한컴바탕"/>
              </a:rPr>
              <a:t>, </a:t>
            </a:r>
            <a:r>
              <a:rPr lang="ko-KR" altLang="en-US" sz="800" dirty="0">
                <a:latin typeface="한컴바탕"/>
                <a:ea typeface="한컴바탕"/>
              </a:rPr>
              <a:t>칼</a:t>
            </a:r>
            <a:r>
              <a:rPr lang="en-US" altLang="ko-KR" sz="800" dirty="0">
                <a:latin typeface="한컴바탕"/>
                <a:ea typeface="한컴바탕"/>
              </a:rPr>
              <a:t>, </a:t>
            </a:r>
            <a:r>
              <a:rPr lang="ko-KR" altLang="en-US" sz="800" dirty="0">
                <a:latin typeface="한컴바탕"/>
                <a:ea typeface="한컴바탕"/>
              </a:rPr>
              <a:t>곡옥을 넘겨받는 의식을 통해 제</a:t>
            </a:r>
            <a:r>
              <a:rPr lang="en-US" altLang="ko-KR" sz="800" dirty="0">
                <a:latin typeface="한컴바탕"/>
                <a:ea typeface="한컴바탕"/>
              </a:rPr>
              <a:t>126</a:t>
            </a:r>
            <a:r>
              <a:rPr lang="ko-KR" altLang="en-US" sz="800" dirty="0">
                <a:latin typeface="한컴바탕"/>
                <a:ea typeface="한컴바탕"/>
              </a:rPr>
              <a:t>대 일왕으로 즉위를 의식을 취재했다</a:t>
            </a:r>
            <a:r>
              <a:rPr lang="en-US" altLang="ko-KR" sz="800" dirty="0">
                <a:latin typeface="한컴바탕"/>
                <a:ea typeface="한컴바탕"/>
              </a:rPr>
              <a:t>.</a:t>
            </a:r>
            <a:endParaRPr lang="ko-KR" altLang="en-US" sz="800" dirty="0">
              <a:latin typeface="한컴바탕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64327" y="3782188"/>
            <a:ext cx="2089811" cy="66011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800" dirty="0">
                <a:latin typeface="한컴바탕"/>
                <a:ea typeface="한컴바탕"/>
              </a:rPr>
              <a:t>일본은 여전히 한국에 대한 강제 점령의 역사에 대해 반성의 태도가 없었으며</a:t>
            </a:r>
            <a:r>
              <a:rPr lang="en-US" altLang="ko-KR" sz="800" dirty="0">
                <a:latin typeface="한컴바탕"/>
                <a:ea typeface="한컴바탕"/>
              </a:rPr>
              <a:t>, </a:t>
            </a:r>
            <a:r>
              <a:rPr lang="ko-KR" altLang="en-US" sz="800" dirty="0">
                <a:latin typeface="한컴바탕"/>
                <a:ea typeface="한컴바탕"/>
              </a:rPr>
              <a:t>이는 매우 유감스러운 일이다</a:t>
            </a:r>
            <a:r>
              <a:rPr lang="en-US" altLang="ko-KR" sz="800" dirty="0">
                <a:latin typeface="한컴바탕"/>
                <a:ea typeface="한컴바탕"/>
              </a:rPr>
              <a:t>. </a:t>
            </a:r>
            <a:endParaRPr lang="ko-KR" altLang="en-US" sz="800" dirty="0"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4126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6;p15">
            <a:extLst>
              <a:ext uri="{FF2B5EF4-FFF2-40B4-BE49-F238E27FC236}">
                <a16:creationId xmlns:a16="http://schemas.microsoft.com/office/drawing/2014/main" id="{605031EF-3A16-68D7-54CA-5DDF360D72C8}"/>
              </a:ext>
            </a:extLst>
          </p:cNvPr>
          <p:cNvSpPr txBox="1">
            <a:spLocks/>
          </p:cNvSpPr>
          <p:nvPr/>
        </p:nvSpPr>
        <p:spPr>
          <a:xfrm>
            <a:off x="2854786" y="1717219"/>
            <a:ext cx="3649500" cy="1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altLang="ko-KR" sz="8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7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2" name="Google Shape;264;p19">
            <a:extLst>
              <a:ext uri="{FF2B5EF4-FFF2-40B4-BE49-F238E27FC236}">
                <a16:creationId xmlns:a16="http://schemas.microsoft.com/office/drawing/2014/main" id="{673ECE27-EDFC-0607-D548-5C6DBBD7B515}"/>
              </a:ext>
            </a:extLst>
          </p:cNvPr>
          <p:cNvGrpSpPr/>
          <p:nvPr/>
        </p:nvGrpSpPr>
        <p:grpSpPr>
          <a:xfrm>
            <a:off x="2687213" y="1525531"/>
            <a:ext cx="833228" cy="592830"/>
            <a:chOff x="544721" y="1167147"/>
            <a:chExt cx="1978512" cy="1281743"/>
          </a:xfrm>
        </p:grpSpPr>
        <p:sp>
          <p:nvSpPr>
            <p:cNvPr id="63" name="Google Shape;265;p19">
              <a:extLst>
                <a:ext uri="{FF2B5EF4-FFF2-40B4-BE49-F238E27FC236}">
                  <a16:creationId xmlns:a16="http://schemas.microsoft.com/office/drawing/2014/main" id="{9CFEE962-0758-963C-98E2-73552DF0AACB}"/>
                </a:ext>
              </a:extLst>
            </p:cNvPr>
            <p:cNvSpPr/>
            <p:nvPr/>
          </p:nvSpPr>
          <p:spPr>
            <a:xfrm>
              <a:off x="946492" y="1843379"/>
              <a:ext cx="284815" cy="213156"/>
            </a:xfrm>
            <a:custGeom>
              <a:avLst/>
              <a:gdLst/>
              <a:ahLst/>
              <a:cxnLst/>
              <a:rect l="l" t="t" r="r" b="b"/>
              <a:pathLst>
                <a:path w="12071" h="9033" extrusionOk="0">
                  <a:moveTo>
                    <a:pt x="0" y="0"/>
                  </a:moveTo>
                  <a:lnTo>
                    <a:pt x="0" y="9033"/>
                  </a:lnTo>
                  <a:lnTo>
                    <a:pt x="12070" y="9033"/>
                  </a:lnTo>
                  <a:lnTo>
                    <a:pt x="120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6;p19">
              <a:extLst>
                <a:ext uri="{FF2B5EF4-FFF2-40B4-BE49-F238E27FC236}">
                  <a16:creationId xmlns:a16="http://schemas.microsoft.com/office/drawing/2014/main" id="{CE7763B3-DBAF-5B2F-4AF9-CBE8265E0E71}"/>
                </a:ext>
              </a:extLst>
            </p:cNvPr>
            <p:cNvSpPr/>
            <p:nvPr/>
          </p:nvSpPr>
          <p:spPr>
            <a:xfrm>
              <a:off x="946492" y="1843379"/>
              <a:ext cx="284815" cy="24"/>
            </a:xfrm>
            <a:custGeom>
              <a:avLst/>
              <a:gdLst/>
              <a:ahLst/>
              <a:cxnLst/>
              <a:rect l="l" t="t" r="r" b="b"/>
              <a:pathLst>
                <a:path w="12071" h="1" fill="none" extrusionOk="0">
                  <a:moveTo>
                    <a:pt x="0" y="0"/>
                  </a:moveTo>
                  <a:lnTo>
                    <a:pt x="12070" y="0"/>
                  </a:lnTo>
                </a:path>
              </a:pathLst>
            </a:custGeom>
            <a:noFill/>
            <a:ln w="49950" cap="rnd" cmpd="sng">
              <a:solidFill>
                <a:schemeClr val="dk2"/>
              </a:solidFill>
              <a:prstDash val="solid"/>
              <a:miter lim="399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7;p19">
              <a:extLst>
                <a:ext uri="{FF2B5EF4-FFF2-40B4-BE49-F238E27FC236}">
                  <a16:creationId xmlns:a16="http://schemas.microsoft.com/office/drawing/2014/main" id="{8A97F884-78D8-3739-BC20-4B31A0EAC161}"/>
                </a:ext>
              </a:extLst>
            </p:cNvPr>
            <p:cNvSpPr/>
            <p:nvPr/>
          </p:nvSpPr>
          <p:spPr>
            <a:xfrm>
              <a:off x="1231298" y="1655685"/>
              <a:ext cx="377237" cy="400851"/>
            </a:xfrm>
            <a:custGeom>
              <a:avLst/>
              <a:gdLst/>
              <a:ahLst/>
              <a:cxnLst/>
              <a:rect l="l" t="t" r="r" b="b"/>
              <a:pathLst>
                <a:path w="15988" h="16987" extrusionOk="0">
                  <a:moveTo>
                    <a:pt x="0" y="1"/>
                  </a:moveTo>
                  <a:lnTo>
                    <a:pt x="0" y="16987"/>
                  </a:lnTo>
                  <a:lnTo>
                    <a:pt x="15987" y="16987"/>
                  </a:lnTo>
                  <a:lnTo>
                    <a:pt x="15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8;p19">
              <a:extLst>
                <a:ext uri="{FF2B5EF4-FFF2-40B4-BE49-F238E27FC236}">
                  <a16:creationId xmlns:a16="http://schemas.microsoft.com/office/drawing/2014/main" id="{79DA0105-A028-0A9B-DA89-A4CE1116A315}"/>
                </a:ext>
              </a:extLst>
            </p:cNvPr>
            <p:cNvSpPr/>
            <p:nvPr/>
          </p:nvSpPr>
          <p:spPr>
            <a:xfrm>
              <a:off x="557934" y="1203936"/>
              <a:ext cx="1939839" cy="865816"/>
            </a:xfrm>
            <a:custGeom>
              <a:avLst/>
              <a:gdLst/>
              <a:ahLst/>
              <a:cxnLst/>
              <a:rect l="l" t="t" r="r" b="b"/>
              <a:pathLst>
                <a:path w="82214" h="36691" fill="none" extrusionOk="0">
                  <a:moveTo>
                    <a:pt x="0" y="36690"/>
                  </a:moveTo>
                  <a:cubicBezTo>
                    <a:pt x="4277" y="35372"/>
                    <a:pt x="7275" y="31535"/>
                    <a:pt x="7514" y="27098"/>
                  </a:cubicBezTo>
                  <a:cubicBezTo>
                    <a:pt x="7514" y="27098"/>
                    <a:pt x="9553" y="25619"/>
                    <a:pt x="7514" y="18825"/>
                  </a:cubicBezTo>
                  <a:cubicBezTo>
                    <a:pt x="7514" y="18825"/>
                    <a:pt x="10512" y="17626"/>
                    <a:pt x="11711" y="10632"/>
                  </a:cubicBezTo>
                  <a:cubicBezTo>
                    <a:pt x="11711" y="10632"/>
                    <a:pt x="32934" y="21623"/>
                    <a:pt x="59152" y="0"/>
                  </a:cubicBezTo>
                  <a:cubicBezTo>
                    <a:pt x="59152" y="0"/>
                    <a:pt x="64308" y="27538"/>
                    <a:pt x="82214" y="34053"/>
                  </a:cubicBezTo>
                </a:path>
              </a:pathLst>
            </a:custGeom>
            <a:solidFill>
              <a:schemeClr val="accent6"/>
            </a:solidFill>
            <a:ln w="13000" cap="flat" cmpd="sng">
              <a:solidFill>
                <a:schemeClr val="accent6"/>
              </a:solidFill>
              <a:prstDash val="solid"/>
              <a:miter lim="399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9;p19">
              <a:extLst>
                <a:ext uri="{FF2B5EF4-FFF2-40B4-BE49-F238E27FC236}">
                  <a16:creationId xmlns:a16="http://schemas.microsoft.com/office/drawing/2014/main" id="{59882E8C-8462-2F3F-8540-4FBFA22EB520}"/>
                </a:ext>
              </a:extLst>
            </p:cNvPr>
            <p:cNvSpPr/>
            <p:nvPr/>
          </p:nvSpPr>
          <p:spPr>
            <a:xfrm>
              <a:off x="715415" y="1631875"/>
              <a:ext cx="119792" cy="116501"/>
            </a:xfrm>
            <a:custGeom>
              <a:avLst/>
              <a:gdLst/>
              <a:ahLst/>
              <a:cxnLst/>
              <a:rect l="l" t="t" r="r" b="b"/>
              <a:pathLst>
                <a:path w="5077" h="4937" extrusionOk="0">
                  <a:moveTo>
                    <a:pt x="800" y="1"/>
                  </a:moveTo>
                  <a:cubicBezTo>
                    <a:pt x="610" y="1"/>
                    <a:pt x="421" y="70"/>
                    <a:pt x="281" y="210"/>
                  </a:cubicBezTo>
                  <a:cubicBezTo>
                    <a:pt x="1" y="490"/>
                    <a:pt x="1" y="930"/>
                    <a:pt x="281" y="1250"/>
                  </a:cubicBezTo>
                  <a:lnTo>
                    <a:pt x="3758" y="4727"/>
                  </a:lnTo>
                  <a:cubicBezTo>
                    <a:pt x="3918" y="4867"/>
                    <a:pt x="4108" y="4937"/>
                    <a:pt x="4292" y="4937"/>
                  </a:cubicBezTo>
                  <a:cubicBezTo>
                    <a:pt x="4477" y="4937"/>
                    <a:pt x="4657" y="4867"/>
                    <a:pt x="4797" y="4727"/>
                  </a:cubicBezTo>
                  <a:cubicBezTo>
                    <a:pt x="5077" y="4447"/>
                    <a:pt x="5077" y="3967"/>
                    <a:pt x="4797" y="3688"/>
                  </a:cubicBezTo>
                  <a:lnTo>
                    <a:pt x="1320" y="210"/>
                  </a:lnTo>
                  <a:cubicBezTo>
                    <a:pt x="1180" y="70"/>
                    <a:pt x="990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0;p19">
              <a:extLst>
                <a:ext uri="{FF2B5EF4-FFF2-40B4-BE49-F238E27FC236}">
                  <a16:creationId xmlns:a16="http://schemas.microsoft.com/office/drawing/2014/main" id="{3F1CF3E5-68E6-5987-17D1-DB20B5325717}"/>
                </a:ext>
              </a:extLst>
            </p:cNvPr>
            <p:cNvSpPr/>
            <p:nvPr/>
          </p:nvSpPr>
          <p:spPr>
            <a:xfrm>
              <a:off x="715415" y="1826153"/>
              <a:ext cx="119792" cy="116501"/>
            </a:xfrm>
            <a:custGeom>
              <a:avLst/>
              <a:gdLst/>
              <a:ahLst/>
              <a:cxnLst/>
              <a:rect l="l" t="t" r="r" b="b"/>
              <a:pathLst>
                <a:path w="5077" h="4937" extrusionOk="0">
                  <a:moveTo>
                    <a:pt x="800" y="1"/>
                  </a:moveTo>
                  <a:cubicBezTo>
                    <a:pt x="610" y="1"/>
                    <a:pt x="421" y="71"/>
                    <a:pt x="281" y="211"/>
                  </a:cubicBezTo>
                  <a:cubicBezTo>
                    <a:pt x="1" y="490"/>
                    <a:pt x="1" y="970"/>
                    <a:pt x="281" y="1250"/>
                  </a:cubicBezTo>
                  <a:lnTo>
                    <a:pt x="3758" y="4727"/>
                  </a:lnTo>
                  <a:cubicBezTo>
                    <a:pt x="3918" y="4867"/>
                    <a:pt x="4108" y="4937"/>
                    <a:pt x="4292" y="4937"/>
                  </a:cubicBezTo>
                  <a:cubicBezTo>
                    <a:pt x="4477" y="4937"/>
                    <a:pt x="4657" y="4867"/>
                    <a:pt x="4797" y="4727"/>
                  </a:cubicBezTo>
                  <a:cubicBezTo>
                    <a:pt x="5077" y="4447"/>
                    <a:pt x="5077" y="4008"/>
                    <a:pt x="4797" y="3688"/>
                  </a:cubicBezTo>
                  <a:lnTo>
                    <a:pt x="1320" y="211"/>
                  </a:lnTo>
                  <a:cubicBezTo>
                    <a:pt x="1180" y="71"/>
                    <a:pt x="990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1;p19">
              <a:extLst>
                <a:ext uri="{FF2B5EF4-FFF2-40B4-BE49-F238E27FC236}">
                  <a16:creationId xmlns:a16="http://schemas.microsoft.com/office/drawing/2014/main" id="{9CA82268-8181-7A44-759C-95CBE630C1CA}"/>
                </a:ext>
              </a:extLst>
            </p:cNvPr>
            <p:cNvSpPr/>
            <p:nvPr/>
          </p:nvSpPr>
          <p:spPr>
            <a:xfrm>
              <a:off x="806897" y="1422731"/>
              <a:ext cx="52829" cy="805477"/>
            </a:xfrm>
            <a:custGeom>
              <a:avLst/>
              <a:gdLst/>
              <a:ahLst/>
              <a:cxnLst/>
              <a:rect l="l" t="t" r="r" b="b"/>
              <a:pathLst>
                <a:path w="2239" h="34134" extrusionOk="0">
                  <a:moveTo>
                    <a:pt x="1120" y="1"/>
                  </a:moveTo>
                  <a:cubicBezTo>
                    <a:pt x="520" y="1"/>
                    <a:pt x="1" y="520"/>
                    <a:pt x="1" y="1160"/>
                  </a:cubicBezTo>
                  <a:lnTo>
                    <a:pt x="1" y="33014"/>
                  </a:lnTo>
                  <a:cubicBezTo>
                    <a:pt x="1" y="33613"/>
                    <a:pt x="520" y="34133"/>
                    <a:pt x="1160" y="34133"/>
                  </a:cubicBezTo>
                  <a:cubicBezTo>
                    <a:pt x="1759" y="34093"/>
                    <a:pt x="2239" y="33613"/>
                    <a:pt x="2239" y="33014"/>
                  </a:cubicBezTo>
                  <a:lnTo>
                    <a:pt x="2239" y="1160"/>
                  </a:lnTo>
                  <a:cubicBezTo>
                    <a:pt x="2239" y="520"/>
                    <a:pt x="1759" y="41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;p19">
              <a:extLst>
                <a:ext uri="{FF2B5EF4-FFF2-40B4-BE49-F238E27FC236}">
                  <a16:creationId xmlns:a16="http://schemas.microsoft.com/office/drawing/2014/main" id="{2BF6B585-3338-5C79-C07C-0A5D8A132803}"/>
                </a:ext>
              </a:extLst>
            </p:cNvPr>
            <p:cNvSpPr/>
            <p:nvPr/>
          </p:nvSpPr>
          <p:spPr>
            <a:xfrm>
              <a:off x="1231298" y="1655685"/>
              <a:ext cx="377237" cy="24"/>
            </a:xfrm>
            <a:custGeom>
              <a:avLst/>
              <a:gdLst/>
              <a:ahLst/>
              <a:cxnLst/>
              <a:rect l="l" t="t" r="r" b="b"/>
              <a:pathLst>
                <a:path w="15988" h="1" fill="none" extrusionOk="0">
                  <a:moveTo>
                    <a:pt x="0" y="1"/>
                  </a:moveTo>
                  <a:lnTo>
                    <a:pt x="15987" y="1"/>
                  </a:lnTo>
                </a:path>
              </a:pathLst>
            </a:custGeom>
            <a:noFill/>
            <a:ln w="49950" cap="rnd" cmpd="sng">
              <a:solidFill>
                <a:schemeClr val="dk2"/>
              </a:solidFill>
              <a:prstDash val="solid"/>
              <a:miter lim="399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3;p19">
              <a:extLst>
                <a:ext uri="{FF2B5EF4-FFF2-40B4-BE49-F238E27FC236}">
                  <a16:creationId xmlns:a16="http://schemas.microsoft.com/office/drawing/2014/main" id="{ADCDB2FF-4380-EAA4-D83D-59A4C799A556}"/>
                </a:ext>
              </a:extLst>
            </p:cNvPr>
            <p:cNvSpPr/>
            <p:nvPr/>
          </p:nvSpPr>
          <p:spPr>
            <a:xfrm>
              <a:off x="1919740" y="1167147"/>
              <a:ext cx="66986" cy="1020497"/>
            </a:xfrm>
            <a:custGeom>
              <a:avLst/>
              <a:gdLst/>
              <a:ahLst/>
              <a:cxnLst/>
              <a:rect l="l" t="t" r="r" b="b"/>
              <a:pathLst>
                <a:path w="2839" h="43246" extrusionOk="0">
                  <a:moveTo>
                    <a:pt x="1439" y="0"/>
                  </a:moveTo>
                  <a:cubicBezTo>
                    <a:pt x="640" y="0"/>
                    <a:pt x="0" y="640"/>
                    <a:pt x="0" y="1439"/>
                  </a:cubicBezTo>
                  <a:lnTo>
                    <a:pt x="0" y="41847"/>
                  </a:lnTo>
                  <a:cubicBezTo>
                    <a:pt x="0" y="42606"/>
                    <a:pt x="640" y="43245"/>
                    <a:pt x="1439" y="43245"/>
                  </a:cubicBezTo>
                  <a:cubicBezTo>
                    <a:pt x="2199" y="43245"/>
                    <a:pt x="2838" y="42606"/>
                    <a:pt x="2838" y="41847"/>
                  </a:cubicBezTo>
                  <a:lnTo>
                    <a:pt x="2838" y="1439"/>
                  </a:lnTo>
                  <a:cubicBezTo>
                    <a:pt x="2838" y="640"/>
                    <a:pt x="2199" y="0"/>
                    <a:pt x="1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;p19">
              <a:extLst>
                <a:ext uri="{FF2B5EF4-FFF2-40B4-BE49-F238E27FC236}">
                  <a16:creationId xmlns:a16="http://schemas.microsoft.com/office/drawing/2014/main" id="{0DE29199-6257-EA79-EC29-C759381D578E}"/>
                </a:ext>
              </a:extLst>
            </p:cNvPr>
            <p:cNvSpPr/>
            <p:nvPr/>
          </p:nvSpPr>
          <p:spPr>
            <a:xfrm>
              <a:off x="544721" y="2006532"/>
              <a:ext cx="1978512" cy="442359"/>
            </a:xfrm>
            <a:custGeom>
              <a:avLst/>
              <a:gdLst/>
              <a:ahLst/>
              <a:cxnLst/>
              <a:rect l="l" t="t" r="r" b="b"/>
              <a:pathLst>
                <a:path w="83853" h="18746" extrusionOk="0">
                  <a:moveTo>
                    <a:pt x="83853" y="1"/>
                  </a:moveTo>
                  <a:lnTo>
                    <a:pt x="1" y="2718"/>
                  </a:lnTo>
                  <a:cubicBezTo>
                    <a:pt x="2159" y="13110"/>
                    <a:pt x="11072" y="18745"/>
                    <a:pt x="11072" y="18745"/>
                  </a:cubicBezTo>
                  <a:lnTo>
                    <a:pt x="68425" y="18745"/>
                  </a:lnTo>
                  <a:cubicBezTo>
                    <a:pt x="80695" y="15188"/>
                    <a:pt x="83853" y="1"/>
                    <a:pt x="83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;p19">
              <a:extLst>
                <a:ext uri="{FF2B5EF4-FFF2-40B4-BE49-F238E27FC236}">
                  <a16:creationId xmlns:a16="http://schemas.microsoft.com/office/drawing/2014/main" id="{FF2CD02B-FA70-3FDE-0C8A-6BD9D993F085}"/>
                </a:ext>
              </a:extLst>
            </p:cNvPr>
            <p:cNvSpPr/>
            <p:nvPr/>
          </p:nvSpPr>
          <p:spPr>
            <a:xfrm>
              <a:off x="544721" y="2006532"/>
              <a:ext cx="1978512" cy="236754"/>
            </a:xfrm>
            <a:custGeom>
              <a:avLst/>
              <a:gdLst/>
              <a:ahLst/>
              <a:cxnLst/>
              <a:rect l="l" t="t" r="r" b="b"/>
              <a:pathLst>
                <a:path w="83853" h="10033" extrusionOk="0">
                  <a:moveTo>
                    <a:pt x="83853" y="1"/>
                  </a:moveTo>
                  <a:lnTo>
                    <a:pt x="1" y="2718"/>
                  </a:lnTo>
                  <a:cubicBezTo>
                    <a:pt x="560" y="5276"/>
                    <a:pt x="1520" y="7754"/>
                    <a:pt x="2919" y="10032"/>
                  </a:cubicBezTo>
                  <a:lnTo>
                    <a:pt x="79936" y="9393"/>
                  </a:lnTo>
                  <a:cubicBezTo>
                    <a:pt x="81734" y="6475"/>
                    <a:pt x="83053" y="3318"/>
                    <a:pt x="83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;p19">
              <a:extLst>
                <a:ext uri="{FF2B5EF4-FFF2-40B4-BE49-F238E27FC236}">
                  <a16:creationId xmlns:a16="http://schemas.microsoft.com/office/drawing/2014/main" id="{FCE32BC4-DCC2-6B4B-DD14-249BA72694F6}"/>
                </a:ext>
              </a:extLst>
            </p:cNvPr>
            <p:cNvSpPr/>
            <p:nvPr/>
          </p:nvSpPr>
          <p:spPr>
            <a:xfrm>
              <a:off x="544721" y="2006532"/>
              <a:ext cx="1977568" cy="64162"/>
            </a:xfrm>
            <a:custGeom>
              <a:avLst/>
              <a:gdLst/>
              <a:ahLst/>
              <a:cxnLst/>
              <a:rect l="l" t="t" r="r" b="b"/>
              <a:pathLst>
                <a:path w="83813" h="2719" fill="none" extrusionOk="0">
                  <a:moveTo>
                    <a:pt x="1" y="2718"/>
                  </a:moveTo>
                  <a:lnTo>
                    <a:pt x="83813" y="1"/>
                  </a:lnTo>
                </a:path>
              </a:pathLst>
            </a:custGeom>
            <a:noFill/>
            <a:ln w="49950" cap="rnd" cmpd="sng">
              <a:solidFill>
                <a:schemeClr val="dk2"/>
              </a:solidFill>
              <a:prstDash val="solid"/>
              <a:miter lim="399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19">
              <a:extLst>
                <a:ext uri="{FF2B5EF4-FFF2-40B4-BE49-F238E27FC236}">
                  <a16:creationId xmlns:a16="http://schemas.microsoft.com/office/drawing/2014/main" id="{26E8E073-F97A-153A-76BA-8E8F9D035BF9}"/>
                </a:ext>
              </a:extLst>
            </p:cNvPr>
            <p:cNvSpPr/>
            <p:nvPr/>
          </p:nvSpPr>
          <p:spPr>
            <a:xfrm>
              <a:off x="1256758" y="1718879"/>
              <a:ext cx="146195" cy="151874"/>
            </a:xfrm>
            <a:custGeom>
              <a:avLst/>
              <a:gdLst/>
              <a:ahLst/>
              <a:cxnLst/>
              <a:rect l="l" t="t" r="r" b="b"/>
              <a:pathLst>
                <a:path w="6196" h="6436" extrusionOk="0">
                  <a:moveTo>
                    <a:pt x="0" y="1"/>
                  </a:moveTo>
                  <a:lnTo>
                    <a:pt x="0" y="6435"/>
                  </a:lnTo>
                  <a:lnTo>
                    <a:pt x="6195" y="6435"/>
                  </a:lnTo>
                  <a:lnTo>
                    <a:pt x="6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19">
              <a:extLst>
                <a:ext uri="{FF2B5EF4-FFF2-40B4-BE49-F238E27FC236}">
                  <a16:creationId xmlns:a16="http://schemas.microsoft.com/office/drawing/2014/main" id="{F9A091DA-3296-0617-8DA0-9A77E87050A3}"/>
                </a:ext>
              </a:extLst>
            </p:cNvPr>
            <p:cNvSpPr/>
            <p:nvPr/>
          </p:nvSpPr>
          <p:spPr>
            <a:xfrm>
              <a:off x="1435004" y="1718879"/>
              <a:ext cx="146195" cy="151874"/>
            </a:xfrm>
            <a:custGeom>
              <a:avLst/>
              <a:gdLst/>
              <a:ahLst/>
              <a:cxnLst/>
              <a:rect l="l" t="t" r="r" b="b"/>
              <a:pathLst>
                <a:path w="6196" h="6436" extrusionOk="0">
                  <a:moveTo>
                    <a:pt x="0" y="1"/>
                  </a:moveTo>
                  <a:lnTo>
                    <a:pt x="0" y="6435"/>
                  </a:lnTo>
                  <a:lnTo>
                    <a:pt x="6195" y="6435"/>
                  </a:lnTo>
                  <a:lnTo>
                    <a:pt x="61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19">
              <a:extLst>
                <a:ext uri="{FF2B5EF4-FFF2-40B4-BE49-F238E27FC236}">
                  <a16:creationId xmlns:a16="http://schemas.microsoft.com/office/drawing/2014/main" id="{F0043991-DAF0-683D-005B-07206E64E4DD}"/>
                </a:ext>
              </a:extLst>
            </p:cNvPr>
            <p:cNvSpPr/>
            <p:nvPr/>
          </p:nvSpPr>
          <p:spPr>
            <a:xfrm>
              <a:off x="1005875" y="1999866"/>
              <a:ext cx="730879" cy="449014"/>
            </a:xfrm>
            <a:custGeom>
              <a:avLst/>
              <a:gdLst/>
              <a:ahLst/>
              <a:cxnLst/>
              <a:rect l="l" t="t" r="r" b="b"/>
              <a:pathLst>
                <a:path w="30976" h="19026" extrusionOk="0">
                  <a:moveTo>
                    <a:pt x="24541" y="1"/>
                  </a:moveTo>
                  <a:lnTo>
                    <a:pt x="3318" y="720"/>
                  </a:lnTo>
                  <a:lnTo>
                    <a:pt x="1" y="19025"/>
                  </a:lnTo>
                  <a:lnTo>
                    <a:pt x="30976" y="19025"/>
                  </a:lnTo>
                  <a:lnTo>
                    <a:pt x="24541" y="1"/>
                  </a:lnTo>
                  <a:close/>
                </a:path>
              </a:pathLst>
            </a:custGeom>
            <a:solidFill>
              <a:srgbClr val="51C0C0">
                <a:alpha val="29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0;p19">
              <a:extLst>
                <a:ext uri="{FF2B5EF4-FFF2-40B4-BE49-F238E27FC236}">
                  <a16:creationId xmlns:a16="http://schemas.microsoft.com/office/drawing/2014/main" id="{2DA5A12A-85AB-0AFB-5153-D905A04795EE}"/>
                </a:ext>
              </a:extLst>
            </p:cNvPr>
            <p:cNvSpPr/>
            <p:nvPr/>
          </p:nvSpPr>
          <p:spPr>
            <a:xfrm>
              <a:off x="1166212" y="1994225"/>
              <a:ext cx="410246" cy="454654"/>
            </a:xfrm>
            <a:custGeom>
              <a:avLst/>
              <a:gdLst/>
              <a:ahLst/>
              <a:cxnLst/>
              <a:rect l="l" t="t" r="r" b="b"/>
              <a:pathLst>
                <a:path w="17387" h="19265" extrusionOk="0">
                  <a:moveTo>
                    <a:pt x="13469" y="0"/>
                  </a:moveTo>
                  <a:lnTo>
                    <a:pt x="1959" y="440"/>
                  </a:lnTo>
                  <a:lnTo>
                    <a:pt x="0" y="19264"/>
                  </a:lnTo>
                  <a:lnTo>
                    <a:pt x="17386" y="19264"/>
                  </a:lnTo>
                  <a:lnTo>
                    <a:pt x="13469" y="0"/>
                  </a:lnTo>
                  <a:close/>
                </a:path>
              </a:pathLst>
            </a:custGeom>
            <a:solidFill>
              <a:srgbClr val="51C0C0">
                <a:alpha val="29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;p19">
              <a:extLst>
                <a:ext uri="{FF2B5EF4-FFF2-40B4-BE49-F238E27FC236}">
                  <a16:creationId xmlns:a16="http://schemas.microsoft.com/office/drawing/2014/main" id="{522D5F4E-E29F-9BB3-B3A6-CC713D9804D6}"/>
                </a:ext>
              </a:extLst>
            </p:cNvPr>
            <p:cNvSpPr/>
            <p:nvPr/>
          </p:nvSpPr>
          <p:spPr>
            <a:xfrm>
              <a:off x="1034176" y="1971631"/>
              <a:ext cx="86782" cy="74191"/>
            </a:xfrm>
            <a:custGeom>
              <a:avLst/>
              <a:gdLst/>
              <a:ahLst/>
              <a:cxnLst/>
              <a:rect l="l" t="t" r="r" b="b"/>
              <a:pathLst>
                <a:path w="3678" h="3144" extrusionOk="0">
                  <a:moveTo>
                    <a:pt x="2119" y="1"/>
                  </a:moveTo>
                  <a:cubicBezTo>
                    <a:pt x="720" y="1"/>
                    <a:pt x="1" y="1679"/>
                    <a:pt x="1000" y="2679"/>
                  </a:cubicBezTo>
                  <a:cubicBezTo>
                    <a:pt x="1322" y="3000"/>
                    <a:pt x="1714" y="3144"/>
                    <a:pt x="2098" y="3144"/>
                  </a:cubicBezTo>
                  <a:cubicBezTo>
                    <a:pt x="2906" y="3144"/>
                    <a:pt x="3678" y="2508"/>
                    <a:pt x="3678" y="1560"/>
                  </a:cubicBezTo>
                  <a:cubicBezTo>
                    <a:pt x="3678" y="680"/>
                    <a:pt x="2959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2;p19">
              <a:extLst>
                <a:ext uri="{FF2B5EF4-FFF2-40B4-BE49-F238E27FC236}">
                  <a16:creationId xmlns:a16="http://schemas.microsoft.com/office/drawing/2014/main" id="{6E2122B1-9865-3C6A-1224-5376A94B971E}"/>
                </a:ext>
              </a:extLst>
            </p:cNvPr>
            <p:cNvSpPr/>
            <p:nvPr/>
          </p:nvSpPr>
          <p:spPr>
            <a:xfrm>
              <a:off x="1002132" y="2150830"/>
              <a:ext cx="86782" cy="74191"/>
            </a:xfrm>
            <a:custGeom>
              <a:avLst/>
              <a:gdLst/>
              <a:ahLst/>
              <a:cxnLst/>
              <a:rect l="l" t="t" r="r" b="b"/>
              <a:pathLst>
                <a:path w="3678" h="3144" extrusionOk="0">
                  <a:moveTo>
                    <a:pt x="2118" y="1"/>
                  </a:moveTo>
                  <a:cubicBezTo>
                    <a:pt x="720" y="1"/>
                    <a:pt x="0" y="1679"/>
                    <a:pt x="999" y="2679"/>
                  </a:cubicBezTo>
                  <a:cubicBezTo>
                    <a:pt x="1321" y="3000"/>
                    <a:pt x="1713" y="3144"/>
                    <a:pt x="2097" y="3144"/>
                  </a:cubicBezTo>
                  <a:cubicBezTo>
                    <a:pt x="2906" y="3144"/>
                    <a:pt x="3677" y="2508"/>
                    <a:pt x="3677" y="1559"/>
                  </a:cubicBezTo>
                  <a:cubicBezTo>
                    <a:pt x="3677" y="720"/>
                    <a:pt x="2958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3;p19">
              <a:extLst>
                <a:ext uri="{FF2B5EF4-FFF2-40B4-BE49-F238E27FC236}">
                  <a16:creationId xmlns:a16="http://schemas.microsoft.com/office/drawing/2014/main" id="{3F8D9923-6B3F-52FE-7653-31884C694175}"/>
                </a:ext>
              </a:extLst>
            </p:cNvPr>
            <p:cNvSpPr/>
            <p:nvPr/>
          </p:nvSpPr>
          <p:spPr>
            <a:xfrm>
              <a:off x="1608530" y="2142335"/>
              <a:ext cx="73569" cy="73601"/>
            </a:xfrm>
            <a:custGeom>
              <a:avLst/>
              <a:gdLst/>
              <a:ahLst/>
              <a:cxnLst/>
              <a:rect l="l" t="t" r="r" b="b"/>
              <a:pathLst>
                <a:path w="3118" h="3119" extrusionOk="0">
                  <a:moveTo>
                    <a:pt x="1559" y="1"/>
                  </a:moveTo>
                  <a:cubicBezTo>
                    <a:pt x="680" y="1"/>
                    <a:pt x="0" y="720"/>
                    <a:pt x="0" y="1560"/>
                  </a:cubicBezTo>
                  <a:cubicBezTo>
                    <a:pt x="0" y="2439"/>
                    <a:pt x="680" y="3118"/>
                    <a:pt x="1559" y="3118"/>
                  </a:cubicBezTo>
                  <a:cubicBezTo>
                    <a:pt x="2438" y="3118"/>
                    <a:pt x="3118" y="2439"/>
                    <a:pt x="3118" y="1560"/>
                  </a:cubicBezTo>
                  <a:cubicBezTo>
                    <a:pt x="3118" y="720"/>
                    <a:pt x="2438" y="1"/>
                    <a:pt x="1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4;p19">
              <a:extLst>
                <a:ext uri="{FF2B5EF4-FFF2-40B4-BE49-F238E27FC236}">
                  <a16:creationId xmlns:a16="http://schemas.microsoft.com/office/drawing/2014/main" id="{137CC2F2-E1D3-BF97-567C-83483ACF3E8E}"/>
                </a:ext>
              </a:extLst>
            </p:cNvPr>
            <p:cNvSpPr/>
            <p:nvPr/>
          </p:nvSpPr>
          <p:spPr>
            <a:xfrm>
              <a:off x="965346" y="2351715"/>
              <a:ext cx="86782" cy="74191"/>
            </a:xfrm>
            <a:custGeom>
              <a:avLst/>
              <a:gdLst/>
              <a:ahLst/>
              <a:cxnLst/>
              <a:rect l="l" t="t" r="r" b="b"/>
              <a:pathLst>
                <a:path w="3678" h="3144" extrusionOk="0">
                  <a:moveTo>
                    <a:pt x="2119" y="1"/>
                  </a:moveTo>
                  <a:cubicBezTo>
                    <a:pt x="720" y="1"/>
                    <a:pt x="0" y="1679"/>
                    <a:pt x="1000" y="2679"/>
                  </a:cubicBezTo>
                  <a:cubicBezTo>
                    <a:pt x="1321" y="3000"/>
                    <a:pt x="1714" y="3144"/>
                    <a:pt x="2098" y="3144"/>
                  </a:cubicBezTo>
                  <a:cubicBezTo>
                    <a:pt x="2906" y="3144"/>
                    <a:pt x="3677" y="2508"/>
                    <a:pt x="3677" y="1560"/>
                  </a:cubicBezTo>
                  <a:cubicBezTo>
                    <a:pt x="3677" y="720"/>
                    <a:pt x="2958" y="1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5;p19">
              <a:extLst>
                <a:ext uri="{FF2B5EF4-FFF2-40B4-BE49-F238E27FC236}">
                  <a16:creationId xmlns:a16="http://schemas.microsoft.com/office/drawing/2014/main" id="{7018C11C-D9FB-F949-0ADE-05B16E1CE83C}"/>
                </a:ext>
              </a:extLst>
            </p:cNvPr>
            <p:cNvSpPr/>
            <p:nvPr/>
          </p:nvSpPr>
          <p:spPr>
            <a:xfrm>
              <a:off x="1657563" y="2330973"/>
              <a:ext cx="86782" cy="74427"/>
            </a:xfrm>
            <a:custGeom>
              <a:avLst/>
              <a:gdLst/>
              <a:ahLst/>
              <a:cxnLst/>
              <a:rect l="l" t="t" r="r" b="b"/>
              <a:pathLst>
                <a:path w="3678" h="3154" extrusionOk="0">
                  <a:moveTo>
                    <a:pt x="2119" y="0"/>
                  </a:moveTo>
                  <a:cubicBezTo>
                    <a:pt x="720" y="0"/>
                    <a:pt x="0" y="1679"/>
                    <a:pt x="1000" y="2678"/>
                  </a:cubicBezTo>
                  <a:cubicBezTo>
                    <a:pt x="1328" y="3006"/>
                    <a:pt x="1729" y="3154"/>
                    <a:pt x="2121" y="3154"/>
                  </a:cubicBezTo>
                  <a:cubicBezTo>
                    <a:pt x="2920" y="3154"/>
                    <a:pt x="3677" y="2539"/>
                    <a:pt x="3677" y="1599"/>
                  </a:cubicBezTo>
                  <a:cubicBezTo>
                    <a:pt x="3677" y="720"/>
                    <a:pt x="2998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6;p19">
              <a:extLst>
                <a:ext uri="{FF2B5EF4-FFF2-40B4-BE49-F238E27FC236}">
                  <a16:creationId xmlns:a16="http://schemas.microsoft.com/office/drawing/2014/main" id="{B3904DA4-03A5-E1EF-6C60-824FE947F67C}"/>
                </a:ext>
              </a:extLst>
            </p:cNvPr>
            <p:cNvSpPr/>
            <p:nvPr/>
          </p:nvSpPr>
          <p:spPr>
            <a:xfrm>
              <a:off x="1435004" y="1957496"/>
              <a:ext cx="86782" cy="74191"/>
            </a:xfrm>
            <a:custGeom>
              <a:avLst/>
              <a:gdLst/>
              <a:ahLst/>
              <a:cxnLst/>
              <a:rect l="l" t="t" r="r" b="b"/>
              <a:pathLst>
                <a:path w="3678" h="3144" extrusionOk="0">
                  <a:moveTo>
                    <a:pt x="2078" y="0"/>
                  </a:moveTo>
                  <a:cubicBezTo>
                    <a:pt x="680" y="0"/>
                    <a:pt x="0" y="1679"/>
                    <a:pt x="999" y="2678"/>
                  </a:cubicBezTo>
                  <a:cubicBezTo>
                    <a:pt x="1308" y="3000"/>
                    <a:pt x="1696" y="3143"/>
                    <a:pt x="2080" y="3143"/>
                  </a:cubicBezTo>
                  <a:cubicBezTo>
                    <a:pt x="2887" y="3143"/>
                    <a:pt x="3677" y="2507"/>
                    <a:pt x="3677" y="1559"/>
                  </a:cubicBezTo>
                  <a:cubicBezTo>
                    <a:pt x="3637" y="680"/>
                    <a:pt x="2958" y="0"/>
                    <a:pt x="2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7;p19">
              <a:extLst>
                <a:ext uri="{FF2B5EF4-FFF2-40B4-BE49-F238E27FC236}">
                  <a16:creationId xmlns:a16="http://schemas.microsoft.com/office/drawing/2014/main" id="{49FFE2A2-A6FA-686C-8FEE-CFE93EBFEC86}"/>
                </a:ext>
              </a:extLst>
            </p:cNvPr>
            <p:cNvSpPr/>
            <p:nvPr/>
          </p:nvSpPr>
          <p:spPr>
            <a:xfrm>
              <a:off x="1534957" y="1957496"/>
              <a:ext cx="86782" cy="74191"/>
            </a:xfrm>
            <a:custGeom>
              <a:avLst/>
              <a:gdLst/>
              <a:ahLst/>
              <a:cxnLst/>
              <a:rect l="l" t="t" r="r" b="b"/>
              <a:pathLst>
                <a:path w="3678" h="3144" extrusionOk="0">
                  <a:moveTo>
                    <a:pt x="2119" y="0"/>
                  </a:moveTo>
                  <a:cubicBezTo>
                    <a:pt x="720" y="0"/>
                    <a:pt x="1" y="1679"/>
                    <a:pt x="1000" y="2678"/>
                  </a:cubicBezTo>
                  <a:cubicBezTo>
                    <a:pt x="1322" y="3000"/>
                    <a:pt x="1714" y="3143"/>
                    <a:pt x="2098" y="3143"/>
                  </a:cubicBezTo>
                  <a:cubicBezTo>
                    <a:pt x="2906" y="3143"/>
                    <a:pt x="3678" y="2507"/>
                    <a:pt x="3678" y="1559"/>
                  </a:cubicBezTo>
                  <a:cubicBezTo>
                    <a:pt x="3678" y="680"/>
                    <a:pt x="2998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8;p19">
              <a:extLst>
                <a:ext uri="{FF2B5EF4-FFF2-40B4-BE49-F238E27FC236}">
                  <a16:creationId xmlns:a16="http://schemas.microsoft.com/office/drawing/2014/main" id="{4CA44125-D95A-E9EC-6956-C33EB56050DF}"/>
                </a:ext>
              </a:extLst>
            </p:cNvPr>
            <p:cNvSpPr/>
            <p:nvPr/>
          </p:nvSpPr>
          <p:spPr>
            <a:xfrm>
              <a:off x="1163388" y="1967832"/>
              <a:ext cx="86782" cy="73530"/>
            </a:xfrm>
            <a:custGeom>
              <a:avLst/>
              <a:gdLst/>
              <a:ahLst/>
              <a:cxnLst/>
              <a:rect l="l" t="t" r="r" b="b"/>
              <a:pathLst>
                <a:path w="3678" h="3116" extrusionOk="0">
                  <a:moveTo>
                    <a:pt x="2149" y="0"/>
                  </a:moveTo>
                  <a:cubicBezTo>
                    <a:pt x="2126" y="0"/>
                    <a:pt x="2102" y="1"/>
                    <a:pt x="2079" y="2"/>
                  </a:cubicBezTo>
                  <a:cubicBezTo>
                    <a:pt x="680" y="2"/>
                    <a:pt x="1" y="1681"/>
                    <a:pt x="960" y="2640"/>
                  </a:cubicBezTo>
                  <a:cubicBezTo>
                    <a:pt x="1288" y="2968"/>
                    <a:pt x="1689" y="3115"/>
                    <a:pt x="2082" y="3115"/>
                  </a:cubicBezTo>
                  <a:cubicBezTo>
                    <a:pt x="2885" y="3115"/>
                    <a:pt x="3651" y="2500"/>
                    <a:pt x="3678" y="1561"/>
                  </a:cubicBezTo>
                  <a:cubicBezTo>
                    <a:pt x="3678" y="705"/>
                    <a:pt x="2996" y="0"/>
                    <a:pt x="2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0"/>
          <p:cNvGrpSpPr/>
          <p:nvPr/>
        </p:nvGrpSpPr>
        <p:grpSpPr>
          <a:xfrm>
            <a:off x="455970" y="1722375"/>
            <a:ext cx="8227706" cy="2954569"/>
            <a:chOff x="455970" y="1722375"/>
            <a:chExt cx="8227706" cy="2954569"/>
          </a:xfrm>
        </p:grpSpPr>
        <p:sp>
          <p:nvSpPr>
            <p:cNvPr id="353" name="Google Shape;353;p20"/>
            <p:cNvSpPr/>
            <p:nvPr/>
          </p:nvSpPr>
          <p:spPr>
            <a:xfrm>
              <a:off x="1163375" y="1812025"/>
              <a:ext cx="6777998" cy="1482654"/>
            </a:xfrm>
            <a:custGeom>
              <a:avLst/>
              <a:gdLst/>
              <a:ahLst/>
              <a:cxnLst/>
              <a:rect l="l" t="t" r="r" b="b"/>
              <a:pathLst>
                <a:path w="76288" h="78520" extrusionOk="0">
                  <a:moveTo>
                    <a:pt x="75854" y="0"/>
                  </a:moveTo>
                  <a:cubicBezTo>
                    <a:pt x="75760" y="0"/>
                    <a:pt x="75666" y="34"/>
                    <a:pt x="75587" y="97"/>
                  </a:cubicBezTo>
                  <a:cubicBezTo>
                    <a:pt x="52004" y="20711"/>
                    <a:pt x="434" y="76918"/>
                    <a:pt x="234" y="77285"/>
                  </a:cubicBezTo>
                  <a:cubicBezTo>
                    <a:pt x="0" y="77685"/>
                    <a:pt x="134" y="78152"/>
                    <a:pt x="534" y="78419"/>
                  </a:cubicBezTo>
                  <a:cubicBezTo>
                    <a:pt x="634" y="78486"/>
                    <a:pt x="801" y="78519"/>
                    <a:pt x="934" y="78519"/>
                  </a:cubicBezTo>
                  <a:cubicBezTo>
                    <a:pt x="1234" y="78519"/>
                    <a:pt x="1501" y="78353"/>
                    <a:pt x="1635" y="78119"/>
                  </a:cubicBezTo>
                  <a:cubicBezTo>
                    <a:pt x="1835" y="77752"/>
                    <a:pt x="52638" y="21245"/>
                    <a:pt x="76088" y="697"/>
                  </a:cubicBezTo>
                  <a:cubicBezTo>
                    <a:pt x="76255" y="564"/>
                    <a:pt x="76288" y="297"/>
                    <a:pt x="76154" y="130"/>
                  </a:cubicBezTo>
                  <a:cubicBezTo>
                    <a:pt x="76066" y="42"/>
                    <a:pt x="75960" y="0"/>
                    <a:pt x="75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20"/>
            <p:cNvGrpSpPr/>
            <p:nvPr/>
          </p:nvGrpSpPr>
          <p:grpSpPr>
            <a:xfrm>
              <a:off x="7185417" y="1722375"/>
              <a:ext cx="1498260" cy="2954569"/>
              <a:chOff x="7382488" y="1722298"/>
              <a:chExt cx="1301590" cy="2566513"/>
            </a:xfrm>
          </p:grpSpPr>
          <p:grpSp>
            <p:nvGrpSpPr>
              <p:cNvPr id="355" name="Google Shape;355;p20"/>
              <p:cNvGrpSpPr/>
              <p:nvPr/>
            </p:nvGrpSpPr>
            <p:grpSpPr>
              <a:xfrm>
                <a:off x="7382488" y="3903003"/>
                <a:ext cx="1301590" cy="385808"/>
                <a:chOff x="2144859" y="3903003"/>
                <a:chExt cx="1301590" cy="385808"/>
              </a:xfrm>
            </p:grpSpPr>
            <p:sp>
              <p:nvSpPr>
                <p:cNvPr id="356" name="Google Shape;356;p20"/>
                <p:cNvSpPr/>
                <p:nvPr/>
              </p:nvSpPr>
              <p:spPr>
                <a:xfrm>
                  <a:off x="2144859" y="3903003"/>
                  <a:ext cx="1301590" cy="38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0" h="17847" extrusionOk="0">
                      <a:moveTo>
                        <a:pt x="30122" y="0"/>
                      </a:moveTo>
                      <a:cubicBezTo>
                        <a:pt x="13476" y="0"/>
                        <a:pt x="0" y="4003"/>
                        <a:pt x="0" y="8906"/>
                      </a:cubicBezTo>
                      <a:cubicBezTo>
                        <a:pt x="0" y="13843"/>
                        <a:pt x="13476" y="17846"/>
                        <a:pt x="30122" y="17846"/>
                      </a:cubicBezTo>
                      <a:cubicBezTo>
                        <a:pt x="46734" y="17846"/>
                        <a:pt x="60210" y="13843"/>
                        <a:pt x="60210" y="8906"/>
                      </a:cubicBezTo>
                      <a:cubicBezTo>
                        <a:pt x="60210" y="4003"/>
                        <a:pt x="46734" y="0"/>
                        <a:pt x="301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0"/>
                <p:cNvSpPr/>
                <p:nvPr/>
              </p:nvSpPr>
              <p:spPr>
                <a:xfrm>
                  <a:off x="2144859" y="3903003"/>
                  <a:ext cx="1301590" cy="237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0" h="10975" extrusionOk="0">
                      <a:moveTo>
                        <a:pt x="30122" y="0"/>
                      </a:moveTo>
                      <a:cubicBezTo>
                        <a:pt x="13476" y="0"/>
                        <a:pt x="0" y="3970"/>
                        <a:pt x="0" y="8906"/>
                      </a:cubicBezTo>
                      <a:cubicBezTo>
                        <a:pt x="34" y="9674"/>
                        <a:pt x="300" y="10408"/>
                        <a:pt x="801" y="10975"/>
                      </a:cubicBezTo>
                      <a:cubicBezTo>
                        <a:pt x="3936" y="7038"/>
                        <a:pt x="15878" y="4103"/>
                        <a:pt x="30122" y="4103"/>
                      </a:cubicBezTo>
                      <a:cubicBezTo>
                        <a:pt x="44365" y="4103"/>
                        <a:pt x="56274" y="7005"/>
                        <a:pt x="59409" y="10975"/>
                      </a:cubicBezTo>
                      <a:cubicBezTo>
                        <a:pt x="59910" y="10408"/>
                        <a:pt x="60176" y="9674"/>
                        <a:pt x="60210" y="8906"/>
                      </a:cubicBezTo>
                      <a:cubicBezTo>
                        <a:pt x="60210" y="3970"/>
                        <a:pt x="46734" y="0"/>
                        <a:pt x="301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0"/>
                <p:cNvSpPr/>
                <p:nvPr/>
              </p:nvSpPr>
              <p:spPr>
                <a:xfrm>
                  <a:off x="2325134" y="4140242"/>
                  <a:ext cx="381484" cy="12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7" h="5772" fill="none" extrusionOk="0">
                      <a:moveTo>
                        <a:pt x="17646" y="5771"/>
                      </a:moveTo>
                      <a:cubicBezTo>
                        <a:pt x="7606" y="5304"/>
                        <a:pt x="0" y="3270"/>
                        <a:pt x="0" y="768"/>
                      </a:cubicBezTo>
                      <a:cubicBezTo>
                        <a:pt x="34" y="468"/>
                        <a:pt x="101" y="201"/>
                        <a:pt x="267" y="1"/>
                      </a:cubicBezTo>
                    </a:path>
                  </a:pathLst>
                </a:custGeom>
                <a:noFill/>
                <a:ln w="1250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0"/>
                <p:cNvSpPr/>
                <p:nvPr/>
              </p:nvSpPr>
              <p:spPr>
                <a:xfrm>
                  <a:off x="2786663" y="4104183"/>
                  <a:ext cx="483151" cy="16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0" h="7507" fill="none" extrusionOk="0">
                      <a:moveTo>
                        <a:pt x="19647" y="1"/>
                      </a:moveTo>
                      <a:cubicBezTo>
                        <a:pt x="21382" y="701"/>
                        <a:pt x="22349" y="1535"/>
                        <a:pt x="22349" y="2436"/>
                      </a:cubicBezTo>
                      <a:cubicBezTo>
                        <a:pt x="22349" y="5238"/>
                        <a:pt x="12576" y="7506"/>
                        <a:pt x="500" y="7506"/>
                      </a:cubicBezTo>
                      <a:lnTo>
                        <a:pt x="0" y="7506"/>
                      </a:lnTo>
                    </a:path>
                  </a:pathLst>
                </a:custGeom>
                <a:noFill/>
                <a:ln w="1250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0"/>
                <p:cNvSpPr/>
                <p:nvPr/>
              </p:nvSpPr>
              <p:spPr>
                <a:xfrm>
                  <a:off x="2389319" y="4046505"/>
                  <a:ext cx="704536" cy="55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1" h="2569" fill="none" extrusionOk="0">
                      <a:moveTo>
                        <a:pt x="0" y="2569"/>
                      </a:moveTo>
                      <a:cubicBezTo>
                        <a:pt x="3770" y="1034"/>
                        <a:pt x="10841" y="34"/>
                        <a:pt x="18880" y="34"/>
                      </a:cubicBezTo>
                      <a:cubicBezTo>
                        <a:pt x="23484" y="0"/>
                        <a:pt x="28054" y="367"/>
                        <a:pt x="32590" y="1134"/>
                      </a:cubicBezTo>
                    </a:path>
                  </a:pathLst>
                </a:custGeom>
                <a:noFill/>
                <a:ln w="1250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0"/>
                <p:cNvSpPr/>
                <p:nvPr/>
              </p:nvSpPr>
              <p:spPr>
                <a:xfrm>
                  <a:off x="2608528" y="4112852"/>
                  <a:ext cx="378609" cy="8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4" h="4003" fill="none" extrusionOk="0">
                      <a:moveTo>
                        <a:pt x="4271" y="3769"/>
                      </a:moveTo>
                      <a:cubicBezTo>
                        <a:pt x="1702" y="3436"/>
                        <a:pt x="1" y="2769"/>
                        <a:pt x="1" y="2035"/>
                      </a:cubicBezTo>
                      <a:cubicBezTo>
                        <a:pt x="1" y="901"/>
                        <a:pt x="3937" y="0"/>
                        <a:pt x="8774" y="0"/>
                      </a:cubicBezTo>
                      <a:cubicBezTo>
                        <a:pt x="13611" y="0"/>
                        <a:pt x="17513" y="901"/>
                        <a:pt x="17513" y="2035"/>
                      </a:cubicBezTo>
                      <a:cubicBezTo>
                        <a:pt x="17513" y="3002"/>
                        <a:pt x="14611" y="3803"/>
                        <a:pt x="10775" y="4003"/>
                      </a:cubicBezTo>
                    </a:path>
                  </a:pathLst>
                </a:custGeom>
                <a:noFill/>
                <a:ln w="12500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20"/>
              <p:cNvGrpSpPr/>
              <p:nvPr/>
            </p:nvGrpSpPr>
            <p:grpSpPr>
              <a:xfrm>
                <a:off x="7961353" y="1722298"/>
                <a:ext cx="143906" cy="1308024"/>
                <a:chOff x="2684257" y="1722298"/>
                <a:chExt cx="143906" cy="1308024"/>
              </a:xfrm>
            </p:grpSpPr>
            <p:sp>
              <p:nvSpPr>
                <p:cNvPr id="363" name="Google Shape;363;p20"/>
                <p:cNvSpPr/>
                <p:nvPr/>
              </p:nvSpPr>
              <p:spPr>
                <a:xfrm>
                  <a:off x="2730413" y="1801637"/>
                  <a:ext cx="25249" cy="12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56408" fill="none" extrusionOk="0">
                      <a:moveTo>
                        <a:pt x="1168" y="56407"/>
                      </a:moveTo>
                      <a:lnTo>
                        <a:pt x="1168" y="0"/>
                      </a:lnTo>
                      <a:cubicBezTo>
                        <a:pt x="1168" y="0"/>
                        <a:pt x="0" y="4070"/>
                        <a:pt x="0" y="4370"/>
                      </a:cubicBezTo>
                    </a:path>
                  </a:pathLst>
                </a:custGeom>
                <a:solidFill>
                  <a:schemeClr val="dk1"/>
                </a:solidFill>
                <a:ln w="125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20"/>
                <p:cNvSpPr/>
                <p:nvPr/>
              </p:nvSpPr>
              <p:spPr>
                <a:xfrm>
                  <a:off x="2748105" y="2882078"/>
                  <a:ext cx="80059" cy="148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8340" extrusionOk="0">
                      <a:moveTo>
                        <a:pt x="2869" y="0"/>
                      </a:moveTo>
                      <a:cubicBezTo>
                        <a:pt x="2569" y="0"/>
                        <a:pt x="2369" y="234"/>
                        <a:pt x="2369" y="500"/>
                      </a:cubicBezTo>
                      <a:lnTo>
                        <a:pt x="2369" y="5804"/>
                      </a:lnTo>
                      <a:cubicBezTo>
                        <a:pt x="2369" y="6671"/>
                        <a:pt x="1668" y="7339"/>
                        <a:pt x="835" y="7339"/>
                      </a:cubicBezTo>
                      <a:cubicBezTo>
                        <a:pt x="601" y="7339"/>
                        <a:pt x="401" y="7305"/>
                        <a:pt x="234" y="7205"/>
                      </a:cubicBezTo>
                      <a:lnTo>
                        <a:pt x="234" y="7205"/>
                      </a:lnTo>
                      <a:cubicBezTo>
                        <a:pt x="1" y="7539"/>
                        <a:pt x="34" y="8006"/>
                        <a:pt x="334" y="8306"/>
                      </a:cubicBezTo>
                      <a:cubicBezTo>
                        <a:pt x="501" y="8306"/>
                        <a:pt x="668" y="8339"/>
                        <a:pt x="835" y="8339"/>
                      </a:cubicBezTo>
                      <a:cubicBezTo>
                        <a:pt x="2236" y="8339"/>
                        <a:pt x="3336" y="7205"/>
                        <a:pt x="3336" y="5804"/>
                      </a:cubicBezTo>
                      <a:lnTo>
                        <a:pt x="3336" y="3369"/>
                      </a:lnTo>
                      <a:lnTo>
                        <a:pt x="4504" y="3369"/>
                      </a:lnTo>
                      <a:lnTo>
                        <a:pt x="3270" y="167"/>
                      </a:lnTo>
                      <a:lnTo>
                        <a:pt x="3270" y="267"/>
                      </a:lnTo>
                      <a:cubicBezTo>
                        <a:pt x="3203" y="100"/>
                        <a:pt x="3036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0"/>
                <p:cNvSpPr/>
                <p:nvPr/>
              </p:nvSpPr>
              <p:spPr>
                <a:xfrm>
                  <a:off x="2741222" y="1722298"/>
                  <a:ext cx="33918" cy="6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137" fill="none" extrusionOk="0">
                      <a:moveTo>
                        <a:pt x="701" y="3136"/>
                      </a:moveTo>
                      <a:cubicBezTo>
                        <a:pt x="701" y="3136"/>
                        <a:pt x="1568" y="1"/>
                        <a:pt x="801" y="301"/>
                      </a:cubicBezTo>
                      <a:cubicBezTo>
                        <a:pt x="1" y="568"/>
                        <a:pt x="701" y="3136"/>
                        <a:pt x="701" y="31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25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0"/>
                <p:cNvSpPr/>
                <p:nvPr/>
              </p:nvSpPr>
              <p:spPr>
                <a:xfrm>
                  <a:off x="2684257" y="1764842"/>
                  <a:ext cx="72138" cy="4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2136" fill="none" extrusionOk="0">
                      <a:moveTo>
                        <a:pt x="3336" y="1168"/>
                      </a:moveTo>
                      <a:cubicBezTo>
                        <a:pt x="3336" y="1168"/>
                        <a:pt x="0" y="1"/>
                        <a:pt x="301" y="1068"/>
                      </a:cubicBezTo>
                      <a:cubicBezTo>
                        <a:pt x="601" y="2136"/>
                        <a:pt x="3336" y="1168"/>
                        <a:pt x="3336" y="1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25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0"/>
            <p:cNvGrpSpPr/>
            <p:nvPr/>
          </p:nvGrpSpPr>
          <p:grpSpPr>
            <a:xfrm>
              <a:off x="455970" y="2349748"/>
              <a:ext cx="1561515" cy="2327043"/>
              <a:chOff x="455970" y="2349748"/>
              <a:chExt cx="1561515" cy="2327043"/>
            </a:xfrm>
          </p:grpSpPr>
          <p:sp>
            <p:nvSpPr>
              <p:cNvPr id="368" name="Google Shape;368;p20"/>
              <p:cNvSpPr/>
              <p:nvPr/>
            </p:nvSpPr>
            <p:spPr>
              <a:xfrm>
                <a:off x="1212439" y="3146534"/>
                <a:ext cx="217061" cy="148253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6858" extrusionOk="0">
                    <a:moveTo>
                      <a:pt x="5604" y="0"/>
                    </a:moveTo>
                    <a:cubicBezTo>
                      <a:pt x="4070" y="0"/>
                      <a:pt x="1535" y="2736"/>
                      <a:pt x="1535" y="2736"/>
                    </a:cubicBezTo>
                    <a:cubicBezTo>
                      <a:pt x="1535" y="2736"/>
                      <a:pt x="0" y="6305"/>
                      <a:pt x="2369" y="6805"/>
                    </a:cubicBezTo>
                    <a:cubicBezTo>
                      <a:pt x="2541" y="6841"/>
                      <a:pt x="2713" y="6858"/>
                      <a:pt x="2884" y="6858"/>
                    </a:cubicBezTo>
                    <a:cubicBezTo>
                      <a:pt x="5098" y="6858"/>
                      <a:pt x="7139" y="4070"/>
                      <a:pt x="7139" y="4070"/>
                    </a:cubicBezTo>
                    <a:cubicBezTo>
                      <a:pt x="7139" y="4070"/>
                      <a:pt x="8182" y="4557"/>
                      <a:pt x="8981" y="4557"/>
                    </a:cubicBezTo>
                    <a:cubicBezTo>
                      <a:pt x="9437" y="4557"/>
                      <a:pt x="9814" y="4399"/>
                      <a:pt x="9874" y="3903"/>
                    </a:cubicBezTo>
                    <a:cubicBezTo>
                      <a:pt x="10041" y="2536"/>
                      <a:pt x="7139" y="0"/>
                      <a:pt x="56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1254227" y="3234499"/>
                <a:ext cx="152922" cy="116237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5377" extrusionOk="0">
                    <a:moveTo>
                      <a:pt x="5239" y="1"/>
                    </a:moveTo>
                    <a:cubicBezTo>
                      <a:pt x="3638" y="101"/>
                      <a:pt x="1170" y="2336"/>
                      <a:pt x="536" y="3437"/>
                    </a:cubicBezTo>
                    <a:cubicBezTo>
                      <a:pt x="0" y="4395"/>
                      <a:pt x="727" y="5377"/>
                      <a:pt x="2212" y="5377"/>
                    </a:cubicBezTo>
                    <a:cubicBezTo>
                      <a:pt x="2485" y="5377"/>
                      <a:pt x="2783" y="5344"/>
                      <a:pt x="3104" y="5271"/>
                    </a:cubicBezTo>
                    <a:cubicBezTo>
                      <a:pt x="5206" y="4771"/>
                      <a:pt x="7074" y="2603"/>
                      <a:pt x="6940" y="1869"/>
                    </a:cubicBezTo>
                    <a:cubicBezTo>
                      <a:pt x="6774" y="1102"/>
                      <a:pt x="5239" y="1"/>
                      <a:pt x="5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730004" y="2349748"/>
                <a:ext cx="558337" cy="591822"/>
              </a:xfrm>
              <a:custGeom>
                <a:avLst/>
                <a:gdLst/>
                <a:ahLst/>
                <a:cxnLst/>
                <a:rect l="l" t="t" r="r" b="b"/>
                <a:pathLst>
                  <a:path w="25828" h="27377" extrusionOk="0">
                    <a:moveTo>
                      <a:pt x="14018" y="1"/>
                    </a:moveTo>
                    <a:cubicBezTo>
                      <a:pt x="12711" y="1"/>
                      <a:pt x="11240" y="95"/>
                      <a:pt x="9607" y="331"/>
                    </a:cubicBezTo>
                    <a:cubicBezTo>
                      <a:pt x="1535" y="1499"/>
                      <a:pt x="0" y="8137"/>
                      <a:pt x="1301" y="15042"/>
                    </a:cubicBezTo>
                    <a:cubicBezTo>
                      <a:pt x="2585" y="21719"/>
                      <a:pt x="9709" y="27377"/>
                      <a:pt x="11254" y="27377"/>
                    </a:cubicBezTo>
                    <a:cubicBezTo>
                      <a:pt x="11314" y="27377"/>
                      <a:pt x="11366" y="27368"/>
                      <a:pt x="11409" y="27351"/>
                    </a:cubicBezTo>
                    <a:cubicBezTo>
                      <a:pt x="12576" y="26850"/>
                      <a:pt x="11108" y="11372"/>
                      <a:pt x="13744" y="8404"/>
                    </a:cubicBezTo>
                    <a:cubicBezTo>
                      <a:pt x="16379" y="5435"/>
                      <a:pt x="24918" y="5935"/>
                      <a:pt x="25419" y="3634"/>
                    </a:cubicBezTo>
                    <a:cubicBezTo>
                      <a:pt x="25827" y="1590"/>
                      <a:pt x="22737" y="1463"/>
                      <a:pt x="21958" y="1463"/>
                    </a:cubicBezTo>
                    <a:cubicBezTo>
                      <a:pt x="21847" y="1463"/>
                      <a:pt x="21783" y="1465"/>
                      <a:pt x="21783" y="1465"/>
                    </a:cubicBezTo>
                    <a:cubicBezTo>
                      <a:pt x="21783" y="1465"/>
                      <a:pt x="19172" y="1"/>
                      <a:pt x="140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797064" y="2362524"/>
                <a:ext cx="643964" cy="645153"/>
              </a:xfrm>
              <a:custGeom>
                <a:avLst/>
                <a:gdLst/>
                <a:ahLst/>
                <a:cxnLst/>
                <a:rect l="l" t="t" r="r" b="b"/>
                <a:pathLst>
                  <a:path w="29789" h="29844" extrusionOk="0">
                    <a:moveTo>
                      <a:pt x="13947" y="0"/>
                    </a:moveTo>
                    <a:cubicBezTo>
                      <a:pt x="12477" y="0"/>
                      <a:pt x="11118" y="72"/>
                      <a:pt x="10075" y="241"/>
                    </a:cubicBezTo>
                    <a:cubicBezTo>
                      <a:pt x="5738" y="941"/>
                      <a:pt x="3803" y="2075"/>
                      <a:pt x="4337" y="5011"/>
                    </a:cubicBezTo>
                    <a:lnTo>
                      <a:pt x="5171" y="10448"/>
                    </a:lnTo>
                    <a:cubicBezTo>
                      <a:pt x="5171" y="10448"/>
                      <a:pt x="1" y="24558"/>
                      <a:pt x="835" y="26526"/>
                    </a:cubicBezTo>
                    <a:cubicBezTo>
                      <a:pt x="1702" y="28461"/>
                      <a:pt x="9507" y="29161"/>
                      <a:pt x="9507" y="29161"/>
                    </a:cubicBezTo>
                    <a:cubicBezTo>
                      <a:pt x="9507" y="29161"/>
                      <a:pt x="15156" y="29843"/>
                      <a:pt x="20038" y="29843"/>
                    </a:cubicBezTo>
                    <a:cubicBezTo>
                      <a:pt x="22480" y="29843"/>
                      <a:pt x="24729" y="29673"/>
                      <a:pt x="25986" y="29161"/>
                    </a:cubicBezTo>
                    <a:cubicBezTo>
                      <a:pt x="29789" y="27627"/>
                      <a:pt x="27821" y="23157"/>
                      <a:pt x="27387" y="21889"/>
                    </a:cubicBezTo>
                    <a:cubicBezTo>
                      <a:pt x="26987" y="20655"/>
                      <a:pt x="24618" y="10581"/>
                      <a:pt x="24618" y="10581"/>
                    </a:cubicBezTo>
                    <a:cubicBezTo>
                      <a:pt x="24618" y="10581"/>
                      <a:pt x="25452" y="8213"/>
                      <a:pt x="25452" y="6945"/>
                    </a:cubicBezTo>
                    <a:cubicBezTo>
                      <a:pt x="25452" y="5711"/>
                      <a:pt x="25285" y="2209"/>
                      <a:pt x="24752" y="1375"/>
                    </a:cubicBezTo>
                    <a:cubicBezTo>
                      <a:pt x="24321" y="716"/>
                      <a:pt x="18583" y="0"/>
                      <a:pt x="13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936243" y="2600628"/>
                <a:ext cx="356970" cy="419185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19391" extrusionOk="0">
                    <a:moveTo>
                      <a:pt x="16079" y="1"/>
                    </a:moveTo>
                    <a:lnTo>
                      <a:pt x="134" y="268"/>
                    </a:lnTo>
                    <a:cubicBezTo>
                      <a:pt x="134" y="268"/>
                      <a:pt x="1" y="12443"/>
                      <a:pt x="701" y="14812"/>
                    </a:cubicBezTo>
                    <a:cubicBezTo>
                      <a:pt x="1327" y="16928"/>
                      <a:pt x="3631" y="19391"/>
                      <a:pt x="8304" y="19391"/>
                    </a:cubicBezTo>
                    <a:cubicBezTo>
                      <a:pt x="8860" y="19391"/>
                      <a:pt x="9450" y="19356"/>
                      <a:pt x="10074" y="19281"/>
                    </a:cubicBezTo>
                    <a:cubicBezTo>
                      <a:pt x="15945" y="18581"/>
                      <a:pt x="16512" y="12977"/>
                      <a:pt x="16512" y="12977"/>
                    </a:cubicBezTo>
                    <a:lnTo>
                      <a:pt x="16079" y="1"/>
                    </a:lnTo>
                    <a:close/>
                  </a:path>
                </a:pathLst>
              </a:custGeom>
              <a:solidFill>
                <a:srgbClr val="F4CC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1103547" y="2772256"/>
                <a:ext cx="53374" cy="5339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470" fill="none" extrusionOk="0">
                    <a:moveTo>
                      <a:pt x="2469" y="1068"/>
                    </a:moveTo>
                    <a:cubicBezTo>
                      <a:pt x="2469" y="2002"/>
                      <a:pt x="1335" y="2469"/>
                      <a:pt x="668" y="1802"/>
                    </a:cubicBezTo>
                    <a:cubicBezTo>
                      <a:pt x="0" y="1135"/>
                      <a:pt x="467" y="34"/>
                      <a:pt x="1435" y="34"/>
                    </a:cubicBezTo>
                    <a:cubicBezTo>
                      <a:pt x="2002" y="1"/>
                      <a:pt x="2469" y="468"/>
                      <a:pt x="2469" y="1068"/>
                    </a:cubicBezTo>
                    <a:close/>
                  </a:path>
                </a:pathLst>
              </a:custGeom>
              <a:solidFill>
                <a:schemeClr val="dk1"/>
              </a:solidFill>
              <a:ln w="1250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1118680" y="2875397"/>
                <a:ext cx="35366" cy="30373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5" extrusionOk="0">
                    <a:moveTo>
                      <a:pt x="935" y="0"/>
                    </a:moveTo>
                    <a:cubicBezTo>
                      <a:pt x="301" y="0"/>
                      <a:pt x="1" y="734"/>
                      <a:pt x="435" y="1201"/>
                    </a:cubicBezTo>
                    <a:cubicBezTo>
                      <a:pt x="575" y="1341"/>
                      <a:pt x="751" y="1405"/>
                      <a:pt x="924" y="1405"/>
                    </a:cubicBezTo>
                    <a:cubicBezTo>
                      <a:pt x="1285" y="1405"/>
                      <a:pt x="1635" y="1129"/>
                      <a:pt x="1635" y="701"/>
                    </a:cubicBezTo>
                    <a:cubicBezTo>
                      <a:pt x="1635" y="300"/>
                      <a:pt x="1302" y="0"/>
                      <a:pt x="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1030002" y="2686518"/>
                <a:ext cx="45440" cy="4243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963" extrusionOk="0">
                    <a:moveTo>
                      <a:pt x="520" y="0"/>
                    </a:moveTo>
                    <a:cubicBezTo>
                      <a:pt x="407" y="0"/>
                      <a:pt x="309" y="32"/>
                      <a:pt x="234" y="98"/>
                    </a:cubicBezTo>
                    <a:cubicBezTo>
                      <a:pt x="0" y="364"/>
                      <a:pt x="133" y="931"/>
                      <a:pt x="600" y="1398"/>
                    </a:cubicBezTo>
                    <a:cubicBezTo>
                      <a:pt x="912" y="1758"/>
                      <a:pt x="1293" y="1963"/>
                      <a:pt x="1581" y="1963"/>
                    </a:cubicBezTo>
                    <a:cubicBezTo>
                      <a:pt x="1694" y="1963"/>
                      <a:pt x="1793" y="1931"/>
                      <a:pt x="1868" y="1865"/>
                    </a:cubicBezTo>
                    <a:cubicBezTo>
                      <a:pt x="2102" y="1599"/>
                      <a:pt x="1968" y="1032"/>
                      <a:pt x="1501" y="565"/>
                    </a:cubicBezTo>
                    <a:cubicBezTo>
                      <a:pt x="1189" y="205"/>
                      <a:pt x="809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1172056" y="2686518"/>
                <a:ext cx="46175" cy="4243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963" extrusionOk="0">
                    <a:moveTo>
                      <a:pt x="1587" y="0"/>
                    </a:moveTo>
                    <a:cubicBezTo>
                      <a:pt x="1306" y="0"/>
                      <a:pt x="936" y="205"/>
                      <a:pt x="601" y="565"/>
                    </a:cubicBezTo>
                    <a:cubicBezTo>
                      <a:pt x="167" y="1032"/>
                      <a:pt x="0" y="1599"/>
                      <a:pt x="267" y="1865"/>
                    </a:cubicBezTo>
                    <a:cubicBezTo>
                      <a:pt x="342" y="1931"/>
                      <a:pt x="441" y="1963"/>
                      <a:pt x="553" y="1963"/>
                    </a:cubicBezTo>
                    <a:cubicBezTo>
                      <a:pt x="840" y="1963"/>
                      <a:pt x="1214" y="1758"/>
                      <a:pt x="1501" y="1398"/>
                    </a:cubicBezTo>
                    <a:cubicBezTo>
                      <a:pt x="1935" y="931"/>
                      <a:pt x="2135" y="364"/>
                      <a:pt x="1868" y="98"/>
                    </a:cubicBezTo>
                    <a:cubicBezTo>
                      <a:pt x="1793" y="32"/>
                      <a:pt x="1697" y="0"/>
                      <a:pt x="1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998266" y="2633099"/>
                <a:ext cx="62756" cy="2957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368" fill="none" extrusionOk="0">
                    <a:moveTo>
                      <a:pt x="0" y="1368"/>
                    </a:moveTo>
                    <a:cubicBezTo>
                      <a:pt x="634" y="434"/>
                      <a:pt x="1802" y="0"/>
                      <a:pt x="2902" y="300"/>
                    </a:cubicBezTo>
                  </a:path>
                </a:pathLst>
              </a:custGeom>
              <a:noFill/>
              <a:ln w="12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1180703" y="2629489"/>
                <a:ext cx="56270" cy="36793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fill="none" extrusionOk="0">
                    <a:moveTo>
                      <a:pt x="1" y="634"/>
                    </a:moveTo>
                    <a:cubicBezTo>
                      <a:pt x="1" y="634"/>
                      <a:pt x="2002" y="0"/>
                      <a:pt x="2603" y="1701"/>
                    </a:cubicBezTo>
                  </a:path>
                </a:pathLst>
              </a:custGeom>
              <a:noFill/>
              <a:ln w="125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1201630" y="3937614"/>
                <a:ext cx="418969" cy="402648"/>
              </a:xfrm>
              <a:custGeom>
                <a:avLst/>
                <a:gdLst/>
                <a:ahLst/>
                <a:cxnLst/>
                <a:rect l="l" t="t" r="r" b="b"/>
                <a:pathLst>
                  <a:path w="19381" h="18626" extrusionOk="0">
                    <a:moveTo>
                      <a:pt x="10774" y="0"/>
                    </a:moveTo>
                    <a:cubicBezTo>
                      <a:pt x="10774" y="0"/>
                      <a:pt x="4336" y="1768"/>
                      <a:pt x="2168" y="2669"/>
                    </a:cubicBezTo>
                    <a:cubicBezTo>
                      <a:pt x="0" y="3569"/>
                      <a:pt x="1268" y="16312"/>
                      <a:pt x="1434" y="17379"/>
                    </a:cubicBezTo>
                    <a:cubicBezTo>
                      <a:pt x="1564" y="18073"/>
                      <a:pt x="1610" y="18626"/>
                      <a:pt x="2761" y="18626"/>
                    </a:cubicBezTo>
                    <a:cubicBezTo>
                      <a:pt x="3381" y="18626"/>
                      <a:pt x="4322" y="18465"/>
                      <a:pt x="5771" y="18080"/>
                    </a:cubicBezTo>
                    <a:cubicBezTo>
                      <a:pt x="5771" y="18080"/>
                      <a:pt x="7939" y="16779"/>
                      <a:pt x="9173" y="16245"/>
                    </a:cubicBezTo>
                    <a:cubicBezTo>
                      <a:pt x="9273" y="16212"/>
                      <a:pt x="9407" y="16145"/>
                      <a:pt x="9507" y="16112"/>
                    </a:cubicBezTo>
                    <a:cubicBezTo>
                      <a:pt x="10608" y="15745"/>
                      <a:pt x="13643" y="15945"/>
                      <a:pt x="16512" y="14144"/>
                    </a:cubicBezTo>
                    <a:cubicBezTo>
                      <a:pt x="19381" y="12342"/>
                      <a:pt x="17946" y="10208"/>
                      <a:pt x="15778" y="9674"/>
                    </a:cubicBezTo>
                    <a:cubicBezTo>
                      <a:pt x="13643" y="9140"/>
                      <a:pt x="11308" y="8406"/>
                      <a:pt x="11308" y="8406"/>
                    </a:cubicBezTo>
                    <a:lnTo>
                      <a:pt x="107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1231182" y="4205141"/>
                <a:ext cx="360580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6680" h="6251" extrusionOk="0">
                    <a:moveTo>
                      <a:pt x="16679" y="1"/>
                    </a:moveTo>
                    <a:lnTo>
                      <a:pt x="16679" y="1"/>
                    </a:lnTo>
                    <a:cubicBezTo>
                      <a:pt x="15045" y="801"/>
                      <a:pt x="13344" y="1402"/>
                      <a:pt x="11576" y="1769"/>
                    </a:cubicBezTo>
                    <a:cubicBezTo>
                      <a:pt x="7806" y="2503"/>
                      <a:pt x="7806" y="3203"/>
                      <a:pt x="3670" y="3937"/>
                    </a:cubicBezTo>
                    <a:cubicBezTo>
                      <a:pt x="2619" y="4141"/>
                      <a:pt x="1543" y="4243"/>
                      <a:pt x="463" y="4243"/>
                    </a:cubicBezTo>
                    <a:cubicBezTo>
                      <a:pt x="309" y="4243"/>
                      <a:pt x="155" y="4241"/>
                      <a:pt x="1" y="4237"/>
                    </a:cubicBezTo>
                    <a:lnTo>
                      <a:pt x="1" y="4237"/>
                    </a:lnTo>
                    <a:cubicBezTo>
                      <a:pt x="34" y="4604"/>
                      <a:pt x="67" y="4871"/>
                      <a:pt x="67" y="5004"/>
                    </a:cubicBezTo>
                    <a:cubicBezTo>
                      <a:pt x="197" y="5698"/>
                      <a:pt x="243" y="6251"/>
                      <a:pt x="1385" y="6251"/>
                    </a:cubicBezTo>
                    <a:cubicBezTo>
                      <a:pt x="2000" y="6251"/>
                      <a:pt x="2934" y="6090"/>
                      <a:pt x="4370" y="5705"/>
                    </a:cubicBezTo>
                    <a:cubicBezTo>
                      <a:pt x="4370" y="5705"/>
                      <a:pt x="6572" y="4404"/>
                      <a:pt x="7806" y="3870"/>
                    </a:cubicBezTo>
                    <a:cubicBezTo>
                      <a:pt x="7906" y="3837"/>
                      <a:pt x="8040" y="3770"/>
                      <a:pt x="8140" y="3737"/>
                    </a:cubicBezTo>
                    <a:cubicBezTo>
                      <a:pt x="9241" y="3370"/>
                      <a:pt x="12276" y="3570"/>
                      <a:pt x="15145" y="1769"/>
                    </a:cubicBezTo>
                    <a:cubicBezTo>
                      <a:pt x="16045" y="1202"/>
                      <a:pt x="16546" y="601"/>
                      <a:pt x="16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1497995" y="4122948"/>
                <a:ext cx="519490" cy="380749"/>
              </a:xfrm>
              <a:custGeom>
                <a:avLst/>
                <a:gdLst/>
                <a:ahLst/>
                <a:cxnLst/>
                <a:rect l="l" t="t" r="r" b="b"/>
                <a:pathLst>
                  <a:path w="24031" h="17613" extrusionOk="0">
                    <a:moveTo>
                      <a:pt x="15512" y="0"/>
                    </a:moveTo>
                    <a:cubicBezTo>
                      <a:pt x="15512" y="0"/>
                      <a:pt x="9384" y="1251"/>
                      <a:pt x="4279" y="1251"/>
                    </a:cubicBezTo>
                    <a:cubicBezTo>
                      <a:pt x="2981" y="1251"/>
                      <a:pt x="1749" y="1170"/>
                      <a:pt x="701" y="967"/>
                    </a:cubicBezTo>
                    <a:cubicBezTo>
                      <a:pt x="701" y="967"/>
                      <a:pt x="568" y="10774"/>
                      <a:pt x="301" y="12843"/>
                    </a:cubicBezTo>
                    <a:cubicBezTo>
                      <a:pt x="1" y="14944"/>
                      <a:pt x="434" y="17613"/>
                      <a:pt x="3637" y="17613"/>
                    </a:cubicBezTo>
                    <a:cubicBezTo>
                      <a:pt x="6839" y="17613"/>
                      <a:pt x="13144" y="15511"/>
                      <a:pt x="15378" y="15111"/>
                    </a:cubicBezTo>
                    <a:cubicBezTo>
                      <a:pt x="17613" y="14677"/>
                      <a:pt x="21249" y="13710"/>
                      <a:pt x="22784" y="10207"/>
                    </a:cubicBezTo>
                    <a:cubicBezTo>
                      <a:pt x="24030" y="7389"/>
                      <a:pt x="18076" y="7124"/>
                      <a:pt x="15800" y="7124"/>
                    </a:cubicBezTo>
                    <a:cubicBezTo>
                      <a:pt x="15274" y="7124"/>
                      <a:pt x="14945" y="7138"/>
                      <a:pt x="14945" y="7138"/>
                    </a:cubicBezTo>
                    <a:lnTo>
                      <a:pt x="155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1505216" y="4319804"/>
                <a:ext cx="490371" cy="183900"/>
              </a:xfrm>
              <a:custGeom>
                <a:avLst/>
                <a:gdLst/>
                <a:ahLst/>
                <a:cxnLst/>
                <a:rect l="l" t="t" r="r" b="b"/>
                <a:pathLst>
                  <a:path w="22684" h="8507" extrusionOk="0">
                    <a:moveTo>
                      <a:pt x="22583" y="1"/>
                    </a:moveTo>
                    <a:lnTo>
                      <a:pt x="22583" y="1"/>
                    </a:lnTo>
                    <a:cubicBezTo>
                      <a:pt x="21616" y="1302"/>
                      <a:pt x="20315" y="2302"/>
                      <a:pt x="18814" y="2936"/>
                    </a:cubicBezTo>
                    <a:cubicBezTo>
                      <a:pt x="15478" y="4304"/>
                      <a:pt x="9174" y="5838"/>
                      <a:pt x="4437" y="6572"/>
                    </a:cubicBezTo>
                    <a:cubicBezTo>
                      <a:pt x="3882" y="6648"/>
                      <a:pt x="3380" y="6681"/>
                      <a:pt x="2926" y="6681"/>
                    </a:cubicBezTo>
                    <a:cubicBezTo>
                      <a:pt x="1578" y="6681"/>
                      <a:pt x="649" y="6388"/>
                      <a:pt x="0" y="6038"/>
                    </a:cubicBezTo>
                    <a:lnTo>
                      <a:pt x="0" y="6038"/>
                    </a:lnTo>
                    <a:cubicBezTo>
                      <a:pt x="334" y="7406"/>
                      <a:pt x="1235" y="8507"/>
                      <a:pt x="3303" y="8507"/>
                    </a:cubicBezTo>
                    <a:cubicBezTo>
                      <a:pt x="6505" y="8507"/>
                      <a:pt x="12810" y="6439"/>
                      <a:pt x="15044" y="6005"/>
                    </a:cubicBezTo>
                    <a:cubicBezTo>
                      <a:pt x="17279" y="5605"/>
                      <a:pt x="20915" y="4604"/>
                      <a:pt x="22450" y="1101"/>
                    </a:cubicBezTo>
                    <a:cubicBezTo>
                      <a:pt x="22617" y="768"/>
                      <a:pt x="22683" y="368"/>
                      <a:pt x="22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1487899" y="3919800"/>
                <a:ext cx="408895" cy="276855"/>
              </a:xfrm>
              <a:custGeom>
                <a:avLst/>
                <a:gdLst/>
                <a:ahLst/>
                <a:cxnLst/>
                <a:rect l="l" t="t" r="r" b="b"/>
                <a:pathLst>
                  <a:path w="18915" h="12807" extrusionOk="0">
                    <a:moveTo>
                      <a:pt x="14926" y="0"/>
                    </a:moveTo>
                    <a:cubicBezTo>
                      <a:pt x="14795" y="0"/>
                      <a:pt x="14678" y="8"/>
                      <a:pt x="14578" y="24"/>
                    </a:cubicBezTo>
                    <a:cubicBezTo>
                      <a:pt x="13744" y="157"/>
                      <a:pt x="635" y="3826"/>
                      <a:pt x="201" y="5194"/>
                    </a:cubicBezTo>
                    <a:cubicBezTo>
                      <a:pt x="201" y="5194"/>
                      <a:pt x="1" y="9464"/>
                      <a:pt x="234" y="10298"/>
                    </a:cubicBezTo>
                    <a:cubicBezTo>
                      <a:pt x="794" y="12386"/>
                      <a:pt x="1118" y="12807"/>
                      <a:pt x="3080" y="12807"/>
                    </a:cubicBezTo>
                    <a:cubicBezTo>
                      <a:pt x="4157" y="12807"/>
                      <a:pt x="5729" y="12680"/>
                      <a:pt x="8107" y="12633"/>
                    </a:cubicBezTo>
                    <a:cubicBezTo>
                      <a:pt x="14811" y="12499"/>
                      <a:pt x="17513" y="9831"/>
                      <a:pt x="18214" y="8129"/>
                    </a:cubicBezTo>
                    <a:cubicBezTo>
                      <a:pt x="18914" y="6462"/>
                      <a:pt x="18214" y="2826"/>
                      <a:pt x="17947" y="1558"/>
                    </a:cubicBezTo>
                    <a:cubicBezTo>
                      <a:pt x="17711" y="466"/>
                      <a:pt x="15933" y="0"/>
                      <a:pt x="149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495640" y="4204427"/>
                <a:ext cx="894186" cy="472364"/>
              </a:xfrm>
              <a:custGeom>
                <a:avLst/>
                <a:gdLst/>
                <a:ahLst/>
                <a:cxnLst/>
                <a:rect l="l" t="t" r="r" b="b"/>
                <a:pathLst>
                  <a:path w="41364" h="21851" extrusionOk="0">
                    <a:moveTo>
                      <a:pt x="41363" y="0"/>
                    </a:moveTo>
                    <a:lnTo>
                      <a:pt x="15912" y="7706"/>
                    </a:lnTo>
                    <a:lnTo>
                      <a:pt x="0" y="2669"/>
                    </a:lnTo>
                    <a:lnTo>
                      <a:pt x="0" y="12042"/>
                    </a:lnTo>
                    <a:cubicBezTo>
                      <a:pt x="0" y="12810"/>
                      <a:pt x="401" y="13477"/>
                      <a:pt x="1068" y="13844"/>
                    </a:cubicBezTo>
                    <a:lnTo>
                      <a:pt x="16179" y="21616"/>
                    </a:lnTo>
                    <a:cubicBezTo>
                      <a:pt x="16462" y="21775"/>
                      <a:pt x="16774" y="21850"/>
                      <a:pt x="17089" y="21850"/>
                    </a:cubicBezTo>
                    <a:cubicBezTo>
                      <a:pt x="17367" y="21850"/>
                      <a:pt x="17647" y="21792"/>
                      <a:pt x="17913" y="21683"/>
                    </a:cubicBezTo>
                    <a:lnTo>
                      <a:pt x="40162" y="13210"/>
                    </a:lnTo>
                    <a:cubicBezTo>
                      <a:pt x="40863" y="12876"/>
                      <a:pt x="41330" y="12142"/>
                      <a:pt x="41363" y="11342"/>
                    </a:cubicBezTo>
                    <a:lnTo>
                      <a:pt x="413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495640" y="4262105"/>
                <a:ext cx="368492" cy="414667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182" extrusionOk="0">
                    <a:moveTo>
                      <a:pt x="0" y="1"/>
                    </a:moveTo>
                    <a:lnTo>
                      <a:pt x="0" y="9374"/>
                    </a:lnTo>
                    <a:cubicBezTo>
                      <a:pt x="0" y="10142"/>
                      <a:pt x="401" y="10809"/>
                      <a:pt x="1068" y="11176"/>
                    </a:cubicBezTo>
                    <a:lnTo>
                      <a:pt x="16179" y="18948"/>
                    </a:lnTo>
                    <a:cubicBezTo>
                      <a:pt x="16445" y="19081"/>
                      <a:pt x="16746" y="19181"/>
                      <a:pt x="17046" y="19181"/>
                    </a:cubicBezTo>
                    <a:lnTo>
                      <a:pt x="17046" y="4671"/>
                    </a:lnTo>
                    <a:lnTo>
                      <a:pt x="15912" y="50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495640" y="4173702"/>
                <a:ext cx="894186" cy="473791"/>
              </a:xfrm>
              <a:custGeom>
                <a:avLst/>
                <a:gdLst/>
                <a:ahLst/>
                <a:cxnLst/>
                <a:rect l="l" t="t" r="r" b="b"/>
                <a:pathLst>
                  <a:path w="41364" h="21917" fill="none" extrusionOk="0">
                    <a:moveTo>
                      <a:pt x="0" y="2669"/>
                    </a:moveTo>
                    <a:lnTo>
                      <a:pt x="0" y="12042"/>
                    </a:lnTo>
                    <a:cubicBezTo>
                      <a:pt x="0" y="12810"/>
                      <a:pt x="401" y="13477"/>
                      <a:pt x="1068" y="13844"/>
                    </a:cubicBezTo>
                    <a:lnTo>
                      <a:pt x="16179" y="21616"/>
                    </a:lnTo>
                    <a:cubicBezTo>
                      <a:pt x="16712" y="21916"/>
                      <a:pt x="17346" y="21916"/>
                      <a:pt x="17913" y="21683"/>
                    </a:cubicBezTo>
                    <a:lnTo>
                      <a:pt x="40162" y="13210"/>
                    </a:lnTo>
                    <a:cubicBezTo>
                      <a:pt x="40863" y="12876"/>
                      <a:pt x="41330" y="12142"/>
                      <a:pt x="41363" y="11342"/>
                    </a:cubicBezTo>
                    <a:lnTo>
                      <a:pt x="41363" y="0"/>
                    </a:lnTo>
                    <a:lnTo>
                      <a:pt x="15912" y="770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455970" y="3918395"/>
                <a:ext cx="961244" cy="535098"/>
              </a:xfrm>
              <a:custGeom>
                <a:avLst/>
                <a:gdLst/>
                <a:ahLst/>
                <a:cxnLst/>
                <a:rect l="l" t="t" r="r" b="b"/>
                <a:pathLst>
                  <a:path w="44466" h="24753" extrusionOk="0">
                    <a:moveTo>
                      <a:pt x="25345" y="0"/>
                    </a:moveTo>
                    <a:cubicBezTo>
                      <a:pt x="25247" y="0"/>
                      <a:pt x="25150" y="16"/>
                      <a:pt x="25052" y="55"/>
                    </a:cubicBezTo>
                    <a:lnTo>
                      <a:pt x="668" y="7894"/>
                    </a:lnTo>
                    <a:cubicBezTo>
                      <a:pt x="268" y="7994"/>
                      <a:pt x="1" y="8361"/>
                      <a:pt x="1" y="8795"/>
                    </a:cubicBezTo>
                    <a:lnTo>
                      <a:pt x="1" y="15733"/>
                    </a:lnTo>
                    <a:cubicBezTo>
                      <a:pt x="1" y="16100"/>
                      <a:pt x="234" y="16400"/>
                      <a:pt x="534" y="16567"/>
                    </a:cubicBezTo>
                    <a:lnTo>
                      <a:pt x="17547" y="24673"/>
                    </a:lnTo>
                    <a:cubicBezTo>
                      <a:pt x="17675" y="24728"/>
                      <a:pt x="17814" y="24753"/>
                      <a:pt x="17951" y="24753"/>
                    </a:cubicBezTo>
                    <a:cubicBezTo>
                      <a:pt x="18064" y="24753"/>
                      <a:pt x="18175" y="24736"/>
                      <a:pt x="18280" y="24706"/>
                    </a:cubicBezTo>
                    <a:lnTo>
                      <a:pt x="43832" y="15133"/>
                    </a:lnTo>
                    <a:cubicBezTo>
                      <a:pt x="44199" y="14999"/>
                      <a:pt x="44432" y="14666"/>
                      <a:pt x="44432" y="14265"/>
                    </a:cubicBezTo>
                    <a:lnTo>
                      <a:pt x="44466" y="7727"/>
                    </a:lnTo>
                    <a:cubicBezTo>
                      <a:pt x="44466" y="7294"/>
                      <a:pt x="44166" y="6894"/>
                      <a:pt x="43732" y="6793"/>
                    </a:cubicBezTo>
                    <a:lnTo>
                      <a:pt x="25552" y="22"/>
                    </a:lnTo>
                    <a:cubicBezTo>
                      <a:pt x="25483" y="8"/>
                      <a:pt x="25414" y="0"/>
                      <a:pt x="2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834572" y="4072469"/>
                <a:ext cx="582656" cy="38103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17626" extrusionOk="0">
                    <a:moveTo>
                      <a:pt x="26753" y="0"/>
                    </a:moveTo>
                    <a:lnTo>
                      <a:pt x="367" y="9740"/>
                    </a:lnTo>
                    <a:lnTo>
                      <a:pt x="0" y="17546"/>
                    </a:lnTo>
                    <a:cubicBezTo>
                      <a:pt x="129" y="17601"/>
                      <a:pt x="267" y="17626"/>
                      <a:pt x="405" y="17626"/>
                    </a:cubicBezTo>
                    <a:cubicBezTo>
                      <a:pt x="517" y="17626"/>
                      <a:pt x="629" y="17609"/>
                      <a:pt x="734" y="17579"/>
                    </a:cubicBezTo>
                    <a:lnTo>
                      <a:pt x="26319" y="8006"/>
                    </a:lnTo>
                    <a:cubicBezTo>
                      <a:pt x="26686" y="7872"/>
                      <a:pt x="26919" y="7539"/>
                      <a:pt x="26919" y="7138"/>
                    </a:cubicBezTo>
                    <a:lnTo>
                      <a:pt x="26953" y="600"/>
                    </a:lnTo>
                    <a:cubicBezTo>
                      <a:pt x="26953" y="367"/>
                      <a:pt x="26886" y="167"/>
                      <a:pt x="267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455970" y="3918136"/>
                <a:ext cx="961244" cy="535790"/>
              </a:xfrm>
              <a:custGeom>
                <a:avLst/>
                <a:gdLst/>
                <a:ahLst/>
                <a:cxnLst/>
                <a:rect l="l" t="t" r="r" b="b"/>
                <a:pathLst>
                  <a:path w="44466" h="24785" fill="none" extrusionOk="0">
                    <a:moveTo>
                      <a:pt x="25052" y="67"/>
                    </a:moveTo>
                    <a:lnTo>
                      <a:pt x="668" y="7906"/>
                    </a:lnTo>
                    <a:cubicBezTo>
                      <a:pt x="268" y="8006"/>
                      <a:pt x="1" y="8373"/>
                      <a:pt x="1" y="8807"/>
                    </a:cubicBezTo>
                    <a:lnTo>
                      <a:pt x="1" y="15745"/>
                    </a:lnTo>
                    <a:cubicBezTo>
                      <a:pt x="1" y="16112"/>
                      <a:pt x="234" y="16412"/>
                      <a:pt x="534" y="16579"/>
                    </a:cubicBezTo>
                    <a:lnTo>
                      <a:pt x="17547" y="24685"/>
                    </a:lnTo>
                    <a:cubicBezTo>
                      <a:pt x="17780" y="24785"/>
                      <a:pt x="18047" y="24785"/>
                      <a:pt x="18280" y="24718"/>
                    </a:cubicBezTo>
                    <a:lnTo>
                      <a:pt x="43832" y="15145"/>
                    </a:lnTo>
                    <a:cubicBezTo>
                      <a:pt x="44199" y="15011"/>
                      <a:pt x="44432" y="14678"/>
                      <a:pt x="44432" y="14277"/>
                    </a:cubicBezTo>
                    <a:lnTo>
                      <a:pt x="44466" y="7739"/>
                    </a:lnTo>
                    <a:cubicBezTo>
                      <a:pt x="44466" y="7306"/>
                      <a:pt x="44166" y="6906"/>
                      <a:pt x="43732" y="6805"/>
                    </a:cubicBezTo>
                    <a:lnTo>
                      <a:pt x="25552" y="34"/>
                    </a:lnTo>
                    <a:cubicBezTo>
                      <a:pt x="25386" y="1"/>
                      <a:pt x="25219" y="1"/>
                      <a:pt x="25052" y="6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1201327" y="3609491"/>
                <a:ext cx="662274" cy="466160"/>
              </a:xfrm>
              <a:custGeom>
                <a:avLst/>
                <a:gdLst/>
                <a:ahLst/>
                <a:cxnLst/>
                <a:rect l="l" t="t" r="r" b="b"/>
                <a:pathLst>
                  <a:path w="30636" h="21564" extrusionOk="0">
                    <a:moveTo>
                      <a:pt x="14858" y="1"/>
                    </a:moveTo>
                    <a:cubicBezTo>
                      <a:pt x="11656" y="1"/>
                      <a:pt x="3783" y="2369"/>
                      <a:pt x="2416" y="7139"/>
                    </a:cubicBezTo>
                    <a:cubicBezTo>
                      <a:pt x="1100" y="11696"/>
                      <a:pt x="0" y="21563"/>
                      <a:pt x="3899" y="21563"/>
                    </a:cubicBezTo>
                    <a:cubicBezTo>
                      <a:pt x="4053" y="21563"/>
                      <a:pt x="4214" y="21548"/>
                      <a:pt x="4384" y="21516"/>
                    </a:cubicBezTo>
                    <a:cubicBezTo>
                      <a:pt x="8854" y="20682"/>
                      <a:pt x="15959" y="19281"/>
                      <a:pt x="15959" y="19281"/>
                    </a:cubicBezTo>
                    <a:cubicBezTo>
                      <a:pt x="15959" y="19281"/>
                      <a:pt x="16392" y="19548"/>
                      <a:pt x="18627" y="19548"/>
                    </a:cubicBezTo>
                    <a:cubicBezTo>
                      <a:pt x="20862" y="19548"/>
                      <a:pt x="27434" y="18714"/>
                      <a:pt x="28401" y="16913"/>
                    </a:cubicBezTo>
                    <a:cubicBezTo>
                      <a:pt x="29402" y="15078"/>
                      <a:pt x="30636" y="9241"/>
                      <a:pt x="28968" y="6138"/>
                    </a:cubicBezTo>
                    <a:cubicBezTo>
                      <a:pt x="27300" y="3070"/>
                      <a:pt x="24065" y="1535"/>
                      <a:pt x="24065" y="1535"/>
                    </a:cubicBezTo>
                    <a:cubicBezTo>
                      <a:pt x="24065" y="1535"/>
                      <a:pt x="18060" y="1"/>
                      <a:pt x="14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1546312" y="3866208"/>
                <a:ext cx="184635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8541" h="7407" fill="none" extrusionOk="0">
                    <a:moveTo>
                      <a:pt x="1" y="7406"/>
                    </a:moveTo>
                    <a:cubicBezTo>
                      <a:pt x="1" y="7406"/>
                      <a:pt x="6038" y="5338"/>
                      <a:pt x="8540" y="1"/>
                    </a:cubicBezTo>
                  </a:path>
                </a:pathLst>
              </a:custGeom>
              <a:noFill/>
              <a:ln w="125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1670358" y="3884238"/>
                <a:ext cx="111784" cy="75748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3504" fill="none" extrusionOk="0">
                    <a:moveTo>
                      <a:pt x="0" y="3503"/>
                    </a:moveTo>
                    <a:cubicBezTo>
                      <a:pt x="1935" y="2669"/>
                      <a:pt x="3703" y="1502"/>
                      <a:pt x="5171" y="1"/>
                    </a:cubicBezTo>
                  </a:path>
                </a:pathLst>
              </a:custGeom>
              <a:noFill/>
              <a:ln w="125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1210990" y="3724911"/>
                <a:ext cx="190385" cy="370437"/>
              </a:xfrm>
              <a:custGeom>
                <a:avLst/>
                <a:gdLst/>
                <a:ahLst/>
                <a:cxnLst/>
                <a:rect l="l" t="t" r="r" b="b"/>
                <a:pathLst>
                  <a:path w="8807" h="17136" extrusionOk="0">
                    <a:moveTo>
                      <a:pt x="4053" y="0"/>
                    </a:moveTo>
                    <a:cubicBezTo>
                      <a:pt x="2247" y="0"/>
                      <a:pt x="568" y="903"/>
                      <a:pt x="568" y="3601"/>
                    </a:cubicBezTo>
                    <a:cubicBezTo>
                      <a:pt x="568" y="7938"/>
                      <a:pt x="1" y="16611"/>
                      <a:pt x="1135" y="17011"/>
                    </a:cubicBezTo>
                    <a:cubicBezTo>
                      <a:pt x="1336" y="17090"/>
                      <a:pt x="1663" y="17136"/>
                      <a:pt x="2068" y="17136"/>
                    </a:cubicBezTo>
                    <a:cubicBezTo>
                      <a:pt x="3888" y="17136"/>
                      <a:pt x="7291" y="16215"/>
                      <a:pt x="7973" y="13242"/>
                    </a:cubicBezTo>
                    <a:cubicBezTo>
                      <a:pt x="8807" y="9606"/>
                      <a:pt x="7139" y="799"/>
                      <a:pt x="7139" y="799"/>
                    </a:cubicBezTo>
                    <a:cubicBezTo>
                      <a:pt x="6295" y="333"/>
                      <a:pt x="5150" y="0"/>
                      <a:pt x="40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510059" y="2835728"/>
                <a:ext cx="716080" cy="510562"/>
              </a:xfrm>
              <a:custGeom>
                <a:avLst/>
                <a:gdLst/>
                <a:ahLst/>
                <a:cxnLst/>
                <a:rect l="l" t="t" r="r" b="b"/>
                <a:pathLst>
                  <a:path w="33125" h="23618" fill="none" extrusionOk="0">
                    <a:moveTo>
                      <a:pt x="33124" y="11609"/>
                    </a:moveTo>
                    <a:cubicBezTo>
                      <a:pt x="33124" y="11609"/>
                      <a:pt x="30489" y="7573"/>
                      <a:pt x="26853" y="5338"/>
                    </a:cubicBezTo>
                    <a:cubicBezTo>
                      <a:pt x="23217" y="3103"/>
                      <a:pt x="13844" y="1401"/>
                      <a:pt x="10074" y="701"/>
                    </a:cubicBezTo>
                    <a:cubicBezTo>
                      <a:pt x="6305" y="0"/>
                      <a:pt x="2235" y="301"/>
                      <a:pt x="1135" y="4470"/>
                    </a:cubicBezTo>
                    <a:cubicBezTo>
                      <a:pt x="1" y="8640"/>
                      <a:pt x="167" y="15645"/>
                      <a:pt x="1268" y="18714"/>
                    </a:cubicBezTo>
                    <a:cubicBezTo>
                      <a:pt x="2402" y="21783"/>
                      <a:pt x="7006" y="23617"/>
                      <a:pt x="10641" y="21516"/>
                    </a:cubicBezTo>
                    <a:cubicBezTo>
                      <a:pt x="14277" y="19414"/>
                      <a:pt x="24318" y="11309"/>
                      <a:pt x="27820" y="10908"/>
                    </a:cubicBezTo>
                    <a:cubicBezTo>
                      <a:pt x="31323" y="10475"/>
                      <a:pt x="32857" y="13143"/>
                      <a:pt x="33124" y="116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957883" y="3062871"/>
                <a:ext cx="530753" cy="760785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35193" fill="none" extrusionOk="0">
                    <a:moveTo>
                      <a:pt x="6538" y="1102"/>
                    </a:moveTo>
                    <a:cubicBezTo>
                      <a:pt x="9641" y="1"/>
                      <a:pt x="13543" y="701"/>
                      <a:pt x="14944" y="4604"/>
                    </a:cubicBezTo>
                    <a:cubicBezTo>
                      <a:pt x="16345" y="8507"/>
                      <a:pt x="17580" y="19982"/>
                      <a:pt x="17580" y="19982"/>
                    </a:cubicBezTo>
                    <a:cubicBezTo>
                      <a:pt x="17580" y="19982"/>
                      <a:pt x="21082" y="20382"/>
                      <a:pt x="22483" y="21917"/>
                    </a:cubicBezTo>
                    <a:cubicBezTo>
                      <a:pt x="23884" y="23484"/>
                      <a:pt x="24551" y="27387"/>
                      <a:pt x="24284" y="29322"/>
                    </a:cubicBezTo>
                    <a:cubicBezTo>
                      <a:pt x="24017" y="31290"/>
                      <a:pt x="19114" y="34926"/>
                      <a:pt x="13543" y="35059"/>
                    </a:cubicBezTo>
                    <a:cubicBezTo>
                      <a:pt x="7939" y="35193"/>
                      <a:pt x="3903" y="32558"/>
                      <a:pt x="1935" y="25419"/>
                    </a:cubicBezTo>
                    <a:cubicBezTo>
                      <a:pt x="0" y="18281"/>
                      <a:pt x="768" y="7440"/>
                      <a:pt x="768" y="7440"/>
                    </a:cubicBezTo>
                    <a:cubicBezTo>
                      <a:pt x="768" y="7440"/>
                      <a:pt x="1468" y="4237"/>
                      <a:pt x="2535" y="3503"/>
                    </a:cubicBez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555501" y="3031071"/>
                <a:ext cx="745631" cy="1131373"/>
              </a:xfrm>
              <a:custGeom>
                <a:avLst/>
                <a:gdLst/>
                <a:ahLst/>
                <a:cxnLst/>
                <a:rect l="l" t="t" r="r" b="b"/>
                <a:pathLst>
                  <a:path w="34492" h="52336" extrusionOk="0">
                    <a:moveTo>
                      <a:pt x="24694" y="0"/>
                    </a:moveTo>
                    <a:cubicBezTo>
                      <a:pt x="18957" y="0"/>
                      <a:pt x="9326" y="3106"/>
                      <a:pt x="5871" y="5375"/>
                    </a:cubicBezTo>
                    <a:cubicBezTo>
                      <a:pt x="1401" y="8310"/>
                      <a:pt x="1835" y="9411"/>
                      <a:pt x="1835" y="9411"/>
                    </a:cubicBezTo>
                    <a:cubicBezTo>
                      <a:pt x="1835" y="9411"/>
                      <a:pt x="867" y="15148"/>
                      <a:pt x="1534" y="17950"/>
                    </a:cubicBezTo>
                    <a:cubicBezTo>
                      <a:pt x="1901" y="19518"/>
                      <a:pt x="2569" y="20986"/>
                      <a:pt x="3503" y="22287"/>
                    </a:cubicBezTo>
                    <a:cubicBezTo>
                      <a:pt x="3503" y="22287"/>
                      <a:pt x="0" y="27457"/>
                      <a:pt x="701" y="31794"/>
                    </a:cubicBezTo>
                    <a:cubicBezTo>
                      <a:pt x="1401" y="36097"/>
                      <a:pt x="3202" y="36664"/>
                      <a:pt x="3202" y="36664"/>
                    </a:cubicBezTo>
                    <a:cubicBezTo>
                      <a:pt x="3202" y="36664"/>
                      <a:pt x="1668" y="44636"/>
                      <a:pt x="4470" y="47438"/>
                    </a:cubicBezTo>
                    <a:cubicBezTo>
                      <a:pt x="6796" y="49793"/>
                      <a:pt x="11525" y="52336"/>
                      <a:pt x="17034" y="52336"/>
                    </a:cubicBezTo>
                    <a:cubicBezTo>
                      <a:pt x="18081" y="52336"/>
                      <a:pt x="19156" y="52244"/>
                      <a:pt x="20248" y="52041"/>
                    </a:cubicBezTo>
                    <a:cubicBezTo>
                      <a:pt x="27086" y="50807"/>
                      <a:pt x="31723" y="50507"/>
                      <a:pt x="33124" y="48139"/>
                    </a:cubicBezTo>
                    <a:cubicBezTo>
                      <a:pt x="34491" y="45770"/>
                      <a:pt x="33657" y="35263"/>
                      <a:pt x="33657" y="35263"/>
                    </a:cubicBezTo>
                    <a:cubicBezTo>
                      <a:pt x="33657" y="35263"/>
                      <a:pt x="33391" y="23688"/>
                      <a:pt x="33124" y="16549"/>
                    </a:cubicBezTo>
                    <a:cubicBezTo>
                      <a:pt x="32823" y="9411"/>
                      <a:pt x="31856" y="3707"/>
                      <a:pt x="28487" y="905"/>
                    </a:cubicBezTo>
                    <a:cubicBezTo>
                      <a:pt x="27729" y="269"/>
                      <a:pt x="26380" y="0"/>
                      <a:pt x="24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631208" y="3512857"/>
                <a:ext cx="323074" cy="81520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3771" fill="none" extrusionOk="0">
                    <a:moveTo>
                      <a:pt x="1" y="1"/>
                    </a:moveTo>
                    <a:cubicBezTo>
                      <a:pt x="4370" y="3003"/>
                      <a:pt x="9908" y="3770"/>
                      <a:pt x="14945" y="2069"/>
                    </a:cubicBezTo>
                  </a:path>
                </a:pathLst>
              </a:custGeom>
              <a:noFill/>
              <a:ln w="125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625436" y="3823664"/>
                <a:ext cx="407447" cy="151452"/>
              </a:xfrm>
              <a:custGeom>
                <a:avLst/>
                <a:gdLst/>
                <a:ahLst/>
                <a:cxnLst/>
                <a:rect l="l" t="t" r="r" b="b"/>
                <a:pathLst>
                  <a:path w="18848" h="7006" fill="none" extrusionOk="0">
                    <a:moveTo>
                      <a:pt x="1" y="1"/>
                    </a:moveTo>
                    <a:cubicBezTo>
                      <a:pt x="1" y="1"/>
                      <a:pt x="7106" y="7006"/>
                      <a:pt x="18847" y="301"/>
                    </a:cubicBezTo>
                  </a:path>
                </a:pathLst>
              </a:custGeom>
              <a:noFill/>
              <a:ln w="1250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510059" y="2844526"/>
                <a:ext cx="716080" cy="475823"/>
              </a:xfrm>
              <a:custGeom>
                <a:avLst/>
                <a:gdLst/>
                <a:ahLst/>
                <a:cxnLst/>
                <a:rect l="l" t="t" r="r" b="b"/>
                <a:pathLst>
                  <a:path w="33125" h="22011" extrusionOk="0">
                    <a:moveTo>
                      <a:pt x="7175" y="1"/>
                    </a:moveTo>
                    <a:cubicBezTo>
                      <a:pt x="4416" y="1"/>
                      <a:pt x="1954" y="961"/>
                      <a:pt x="1135" y="4063"/>
                    </a:cubicBezTo>
                    <a:cubicBezTo>
                      <a:pt x="1" y="8233"/>
                      <a:pt x="167" y="15238"/>
                      <a:pt x="1268" y="18307"/>
                    </a:cubicBezTo>
                    <a:cubicBezTo>
                      <a:pt x="2065" y="20463"/>
                      <a:pt x="4575" y="22010"/>
                      <a:pt x="7259" y="22010"/>
                    </a:cubicBezTo>
                    <a:cubicBezTo>
                      <a:pt x="8394" y="22010"/>
                      <a:pt x="9561" y="21734"/>
                      <a:pt x="10641" y="21109"/>
                    </a:cubicBezTo>
                    <a:cubicBezTo>
                      <a:pt x="14277" y="19007"/>
                      <a:pt x="24318" y="10902"/>
                      <a:pt x="27820" y="10501"/>
                    </a:cubicBezTo>
                    <a:cubicBezTo>
                      <a:pt x="28090" y="10468"/>
                      <a:pt x="28347" y="10453"/>
                      <a:pt x="28593" y="10453"/>
                    </a:cubicBezTo>
                    <a:cubicBezTo>
                      <a:pt x="30822" y="10453"/>
                      <a:pt x="32125" y="11682"/>
                      <a:pt x="32737" y="11682"/>
                    </a:cubicBezTo>
                    <a:cubicBezTo>
                      <a:pt x="32937" y="11682"/>
                      <a:pt x="33063" y="11551"/>
                      <a:pt x="33124" y="11202"/>
                    </a:cubicBezTo>
                    <a:cubicBezTo>
                      <a:pt x="33124" y="11202"/>
                      <a:pt x="30489" y="7166"/>
                      <a:pt x="26853" y="4931"/>
                    </a:cubicBezTo>
                    <a:cubicBezTo>
                      <a:pt x="23217" y="2696"/>
                      <a:pt x="13844" y="994"/>
                      <a:pt x="10074" y="294"/>
                    </a:cubicBezTo>
                    <a:cubicBezTo>
                      <a:pt x="9109" y="115"/>
                      <a:pt x="8125" y="1"/>
                      <a:pt x="7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1507745" y="3497724"/>
                <a:ext cx="235458" cy="190429"/>
              </a:xfrm>
              <a:custGeom>
                <a:avLst/>
                <a:gdLst/>
                <a:ahLst/>
                <a:cxnLst/>
                <a:rect l="l" t="t" r="r" b="b"/>
                <a:pathLst>
                  <a:path w="10892" h="8809" extrusionOk="0"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" y="960"/>
                      <a:pt x="1755" y="8808"/>
                      <a:pt x="3444" y="8808"/>
                    </a:cubicBezTo>
                    <a:cubicBezTo>
                      <a:pt x="3458" y="8808"/>
                      <a:pt x="3472" y="8808"/>
                      <a:pt x="3486" y="8807"/>
                    </a:cubicBezTo>
                    <a:cubicBezTo>
                      <a:pt x="4854" y="8607"/>
                      <a:pt x="6221" y="8273"/>
                      <a:pt x="7556" y="7806"/>
                    </a:cubicBezTo>
                    <a:cubicBezTo>
                      <a:pt x="7556" y="7806"/>
                      <a:pt x="8366" y="8220"/>
                      <a:pt x="9149" y="8220"/>
                    </a:cubicBezTo>
                    <a:cubicBezTo>
                      <a:pt x="9477" y="8220"/>
                      <a:pt x="9801" y="8147"/>
                      <a:pt x="10057" y="7939"/>
                    </a:cubicBezTo>
                    <a:cubicBezTo>
                      <a:pt x="10891" y="7272"/>
                      <a:pt x="9490" y="2068"/>
                      <a:pt x="7389" y="1235"/>
                    </a:cubicBezTo>
                    <a:cubicBezTo>
                      <a:pt x="5287" y="401"/>
                      <a:pt x="2085" y="0"/>
                      <a:pt x="20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1311234" y="3438555"/>
                <a:ext cx="313692" cy="333926"/>
              </a:xfrm>
              <a:custGeom>
                <a:avLst/>
                <a:gdLst/>
                <a:ahLst/>
                <a:cxnLst/>
                <a:rect l="l" t="t" r="r" b="b"/>
                <a:pathLst>
                  <a:path w="14511" h="15447" extrusionOk="0">
                    <a:moveTo>
                      <a:pt x="7620" y="1"/>
                    </a:moveTo>
                    <a:cubicBezTo>
                      <a:pt x="6558" y="1"/>
                      <a:pt x="5407" y="338"/>
                      <a:pt x="4170" y="903"/>
                    </a:cubicBezTo>
                    <a:cubicBezTo>
                      <a:pt x="1101" y="2304"/>
                      <a:pt x="534" y="2304"/>
                      <a:pt x="534" y="2304"/>
                    </a:cubicBezTo>
                    <a:cubicBezTo>
                      <a:pt x="0" y="2737"/>
                      <a:pt x="301" y="4572"/>
                      <a:pt x="1668" y="6240"/>
                    </a:cubicBezTo>
                    <a:cubicBezTo>
                      <a:pt x="3069" y="7908"/>
                      <a:pt x="3336" y="12511"/>
                      <a:pt x="3336" y="12511"/>
                    </a:cubicBezTo>
                    <a:cubicBezTo>
                      <a:pt x="3336" y="12511"/>
                      <a:pt x="3603" y="15446"/>
                      <a:pt x="5838" y="15446"/>
                    </a:cubicBezTo>
                    <a:cubicBezTo>
                      <a:pt x="8073" y="15446"/>
                      <a:pt x="12276" y="13912"/>
                      <a:pt x="13410" y="11677"/>
                    </a:cubicBezTo>
                    <a:cubicBezTo>
                      <a:pt x="14511" y="9442"/>
                      <a:pt x="13677" y="5639"/>
                      <a:pt x="11742" y="2571"/>
                    </a:cubicBezTo>
                    <a:cubicBezTo>
                      <a:pt x="10568" y="739"/>
                      <a:pt x="9191" y="1"/>
                      <a:pt x="7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957883" y="3076513"/>
                <a:ext cx="530753" cy="744377"/>
              </a:xfrm>
              <a:custGeom>
                <a:avLst/>
                <a:gdLst/>
                <a:ahLst/>
                <a:cxnLst/>
                <a:rect l="l" t="t" r="r" b="b"/>
                <a:pathLst>
                  <a:path w="24552" h="34434" extrusionOk="0">
                    <a:moveTo>
                      <a:pt x="9220" y="0"/>
                    </a:moveTo>
                    <a:cubicBezTo>
                      <a:pt x="8311" y="0"/>
                      <a:pt x="7394" y="167"/>
                      <a:pt x="6538" y="471"/>
                    </a:cubicBezTo>
                    <a:lnTo>
                      <a:pt x="2535" y="2872"/>
                    </a:lnTo>
                    <a:cubicBezTo>
                      <a:pt x="1468" y="3606"/>
                      <a:pt x="768" y="6809"/>
                      <a:pt x="768" y="6809"/>
                    </a:cubicBezTo>
                    <a:cubicBezTo>
                      <a:pt x="768" y="6809"/>
                      <a:pt x="0" y="17650"/>
                      <a:pt x="1935" y="24788"/>
                    </a:cubicBezTo>
                    <a:cubicBezTo>
                      <a:pt x="3856" y="31756"/>
                      <a:pt x="7747" y="34433"/>
                      <a:pt x="13144" y="34433"/>
                    </a:cubicBezTo>
                    <a:cubicBezTo>
                      <a:pt x="13276" y="34433"/>
                      <a:pt x="13409" y="34432"/>
                      <a:pt x="13543" y="34428"/>
                    </a:cubicBezTo>
                    <a:cubicBezTo>
                      <a:pt x="19114" y="34295"/>
                      <a:pt x="24017" y="30659"/>
                      <a:pt x="24284" y="28691"/>
                    </a:cubicBezTo>
                    <a:cubicBezTo>
                      <a:pt x="24551" y="26756"/>
                      <a:pt x="23884" y="22853"/>
                      <a:pt x="22483" y="21286"/>
                    </a:cubicBezTo>
                    <a:cubicBezTo>
                      <a:pt x="21082" y="19751"/>
                      <a:pt x="17580" y="19351"/>
                      <a:pt x="17580" y="19351"/>
                    </a:cubicBezTo>
                    <a:cubicBezTo>
                      <a:pt x="17580" y="19351"/>
                      <a:pt x="16345" y="7876"/>
                      <a:pt x="14944" y="3973"/>
                    </a:cubicBezTo>
                    <a:cubicBezTo>
                      <a:pt x="13930" y="1147"/>
                      <a:pt x="11604" y="0"/>
                      <a:pt x="92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455970" y="4104183"/>
                <a:ext cx="387256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7914" h="16146" extrusionOk="0">
                    <a:moveTo>
                      <a:pt x="34" y="1"/>
                    </a:moveTo>
                    <a:cubicBezTo>
                      <a:pt x="34" y="67"/>
                      <a:pt x="1" y="101"/>
                      <a:pt x="1" y="168"/>
                    </a:cubicBezTo>
                    <a:lnTo>
                      <a:pt x="1" y="7106"/>
                    </a:lnTo>
                    <a:cubicBezTo>
                      <a:pt x="1" y="7473"/>
                      <a:pt x="234" y="7806"/>
                      <a:pt x="534" y="7940"/>
                    </a:cubicBezTo>
                    <a:lnTo>
                      <a:pt x="17547" y="16079"/>
                    </a:lnTo>
                    <a:cubicBezTo>
                      <a:pt x="17647" y="16112"/>
                      <a:pt x="17780" y="16146"/>
                      <a:pt x="17914" y="16146"/>
                    </a:cubicBezTo>
                    <a:lnTo>
                      <a:pt x="17914" y="827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4" name="Google Shape;404;p20"/>
          <p:cNvSpPr txBox="1">
            <a:spLocks noGrp="1"/>
          </p:cNvSpPr>
          <p:nvPr>
            <p:ph type="title"/>
          </p:nvPr>
        </p:nvSpPr>
        <p:spPr>
          <a:xfrm>
            <a:off x="411600" y="538347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content</a:t>
            </a:r>
            <a:endParaRPr sz="2800" dirty="0"/>
          </a:p>
        </p:txBody>
      </p:sp>
      <p:sp>
        <p:nvSpPr>
          <p:cNvPr id="405" name="Google Shape;405;p20"/>
          <p:cNvSpPr txBox="1"/>
          <p:nvPr/>
        </p:nvSpPr>
        <p:spPr>
          <a:xfrm>
            <a:off x="2007450" y="1076892"/>
            <a:ext cx="51291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06" name="Google Shape;406;p20"/>
          <p:cNvGrpSpPr/>
          <p:nvPr/>
        </p:nvGrpSpPr>
        <p:grpSpPr>
          <a:xfrm>
            <a:off x="2151375" y="2600152"/>
            <a:ext cx="5557183" cy="1719035"/>
            <a:chOff x="2151375" y="2569896"/>
            <a:chExt cx="5557183" cy="1719035"/>
          </a:xfrm>
        </p:grpSpPr>
        <p:sp>
          <p:nvSpPr>
            <p:cNvPr id="407" name="Google Shape;407;p20"/>
            <p:cNvSpPr/>
            <p:nvPr/>
          </p:nvSpPr>
          <p:spPr>
            <a:xfrm flipH="1">
              <a:off x="2683425" y="2569896"/>
              <a:ext cx="587700" cy="587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08" name="Google Shape;408;p20"/>
            <p:cNvSpPr txBox="1"/>
            <p:nvPr/>
          </p:nvSpPr>
          <p:spPr>
            <a:xfrm>
              <a:off x="2151375" y="3251550"/>
              <a:ext cx="165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dk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SemiBold"/>
                  <a:sym typeface="Fira Sans Extra Condensed SemiBold"/>
                </a:rPr>
                <a:t>주제선정이유</a:t>
              </a:r>
              <a:endParaRPr sz="1600" dirty="0">
                <a:solidFill>
                  <a:schemeClr val="dk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09" name="Google Shape;409;p20"/>
            <p:cNvSpPr txBox="1"/>
            <p:nvPr/>
          </p:nvSpPr>
          <p:spPr>
            <a:xfrm>
              <a:off x="2151375" y="3592031"/>
              <a:ext cx="165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</a:t>
              </a:r>
              <a:r>
                <a:rPr lang="ko-KR" alt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뉴스 기사 요약 모델링</a:t>
              </a:r>
              <a:endParaRPr lang="en-US" altLang="ko-KR"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</p:txBody>
        </p:sp>
        <p:sp>
          <p:nvSpPr>
            <p:cNvPr id="69" name="Google Shape;409;p20">
              <a:extLst>
                <a:ext uri="{FF2B5EF4-FFF2-40B4-BE49-F238E27FC236}">
                  <a16:creationId xmlns:a16="http://schemas.microsoft.com/office/drawing/2014/main" id="{DA8D61D3-9720-5761-E6DA-991D6EDDE32A}"/>
                </a:ext>
              </a:extLst>
            </p:cNvPr>
            <p:cNvSpPr txBox="1"/>
            <p:nvPr/>
          </p:nvSpPr>
          <p:spPr>
            <a:xfrm>
              <a:off x="4084801" y="3183956"/>
              <a:ext cx="165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</a:t>
              </a:r>
              <a:r>
                <a:rPr lang="ko-KR" alt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생성</a:t>
              </a:r>
              <a:r>
                <a:rPr lang="en-US" altLang="ko-KR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, </a:t>
              </a:r>
              <a:r>
                <a:rPr lang="ko-KR" alt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추출 요약</a:t>
              </a:r>
              <a:endParaRPr lang="en-US" altLang="ko-KR"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-preprocessing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-modeling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-fine-tuning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&amp;deep learning</a:t>
              </a:r>
              <a:endParaRPr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</p:txBody>
        </p:sp>
        <p:sp>
          <p:nvSpPr>
            <p:cNvPr id="70" name="Google Shape;409;p20">
              <a:extLst>
                <a:ext uri="{FF2B5EF4-FFF2-40B4-BE49-F238E27FC236}">
                  <a16:creationId xmlns:a16="http://schemas.microsoft.com/office/drawing/2014/main" id="{57C10004-DA3C-7BF1-CDBE-5A1B87B1270E}"/>
                </a:ext>
              </a:extLst>
            </p:cNvPr>
            <p:cNvSpPr txBox="1"/>
            <p:nvPr/>
          </p:nvSpPr>
          <p:spPr>
            <a:xfrm>
              <a:off x="6056758" y="2764137"/>
              <a:ext cx="165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</a:t>
              </a:r>
              <a:r>
                <a:rPr lang="ko-KR" altLang="en-US" sz="1200" dirty="0" err="1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공유점</a:t>
              </a:r>
              <a:endParaRPr lang="en-US" altLang="ko-KR"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-</a:t>
              </a:r>
              <a:r>
                <a:rPr lang="ko-KR" altLang="en-US" sz="1200" dirty="0">
                  <a:solidFill>
                    <a:schemeClr val="dk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Roboto"/>
                  <a:sym typeface="Roboto"/>
                </a:rPr>
                <a:t>활용방안 소개</a:t>
              </a:r>
              <a:endParaRPr sz="1200" dirty="0">
                <a:solidFill>
                  <a:schemeClr val="dk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Roboto"/>
                <a:sym typeface="Roboto"/>
              </a:endParaRPr>
            </a:p>
          </p:txBody>
        </p:sp>
      </p:grpSp>
      <p:grpSp>
        <p:nvGrpSpPr>
          <p:cNvPr id="410" name="Google Shape;410;p20"/>
          <p:cNvGrpSpPr/>
          <p:nvPr/>
        </p:nvGrpSpPr>
        <p:grpSpPr>
          <a:xfrm>
            <a:off x="4106800" y="2161238"/>
            <a:ext cx="1651800" cy="1022142"/>
            <a:chOff x="4068700" y="2146108"/>
            <a:chExt cx="1651800" cy="1022142"/>
          </a:xfrm>
        </p:grpSpPr>
        <p:sp>
          <p:nvSpPr>
            <p:cNvPr id="411" name="Google Shape;411;p20"/>
            <p:cNvSpPr/>
            <p:nvPr/>
          </p:nvSpPr>
          <p:spPr>
            <a:xfrm flipH="1">
              <a:off x="4600750" y="2146108"/>
              <a:ext cx="587700" cy="58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2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12" name="Google Shape;412;p20"/>
            <p:cNvSpPr txBox="1"/>
            <p:nvPr/>
          </p:nvSpPr>
          <p:spPr>
            <a:xfrm>
              <a:off x="4068700" y="2827750"/>
              <a:ext cx="165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accen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SemiBold"/>
                  <a:sym typeface="Fira Sans Extra Condensed SemiBold"/>
                </a:rPr>
                <a:t>모델구축</a:t>
              </a:r>
              <a:endParaRPr sz="16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414" name="Google Shape;414;p20"/>
          <p:cNvGrpSpPr/>
          <p:nvPr/>
        </p:nvGrpSpPr>
        <p:grpSpPr>
          <a:xfrm>
            <a:off x="6062225" y="1722319"/>
            <a:ext cx="1651800" cy="1022156"/>
            <a:chOff x="5986025" y="1722319"/>
            <a:chExt cx="1651800" cy="1022156"/>
          </a:xfrm>
        </p:grpSpPr>
        <p:sp>
          <p:nvSpPr>
            <p:cNvPr id="415" name="Google Shape;415;p20"/>
            <p:cNvSpPr/>
            <p:nvPr/>
          </p:nvSpPr>
          <p:spPr>
            <a:xfrm flipH="1">
              <a:off x="6518075" y="1722319"/>
              <a:ext cx="587700" cy="58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16" name="Google Shape;416;p20"/>
            <p:cNvSpPr txBox="1"/>
            <p:nvPr/>
          </p:nvSpPr>
          <p:spPr>
            <a:xfrm>
              <a:off x="5986025" y="2403975"/>
              <a:ext cx="165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>
                  <a:solidFill>
                    <a:schemeClr val="l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SemiBold"/>
                  <a:sym typeface="Fira Sans Extra Condensed SemiBold"/>
                </a:rPr>
                <a:t>공유점</a:t>
              </a:r>
              <a:r>
                <a:rPr lang="ko-KR" altLang="en-US" dirty="0">
                  <a:solidFill>
                    <a:schemeClr val="l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SemiBold"/>
                  <a:sym typeface="Fira Sans Extra Condensed SemiBold"/>
                </a:rPr>
                <a:t> 및 </a:t>
              </a:r>
              <a:endParaRPr lang="en-US" altLang="ko-KR" dirty="0">
                <a:solidFill>
                  <a:schemeClr val="l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SemiBold"/>
                <a:sym typeface="Fira Sans Extra Condensed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chemeClr val="lt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SemiBold"/>
                  <a:sym typeface="Fira Sans Extra Condensed SemiBold"/>
                </a:rPr>
                <a:t>활용방안</a:t>
              </a:r>
              <a:endParaRPr dirty="0">
                <a:solidFill>
                  <a:schemeClr val="l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6;p15">
            <a:extLst>
              <a:ext uri="{FF2B5EF4-FFF2-40B4-BE49-F238E27FC236}">
                <a16:creationId xmlns:a16="http://schemas.microsoft.com/office/drawing/2014/main" id="{605031EF-3A16-68D7-54CA-5DDF360D72C8}"/>
              </a:ext>
            </a:extLst>
          </p:cNvPr>
          <p:cNvSpPr txBox="1">
            <a:spLocks/>
          </p:cNvSpPr>
          <p:nvPr/>
        </p:nvSpPr>
        <p:spPr>
          <a:xfrm>
            <a:off x="572320" y="1341678"/>
            <a:ext cx="4704254" cy="1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ko-KR" altLang="en-US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감사합니다</a:t>
            </a:r>
            <a:r>
              <a:rPr lang="en-US" altLang="ko-KR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3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8" name="Google Shape;1540;p31">
            <a:extLst>
              <a:ext uri="{FF2B5EF4-FFF2-40B4-BE49-F238E27FC236}">
                <a16:creationId xmlns:a16="http://schemas.microsoft.com/office/drawing/2014/main" id="{71F4D085-B4EA-F3CC-FA34-9E5D9885EE21}"/>
              </a:ext>
            </a:extLst>
          </p:cNvPr>
          <p:cNvGrpSpPr/>
          <p:nvPr/>
        </p:nvGrpSpPr>
        <p:grpSpPr>
          <a:xfrm>
            <a:off x="4749713" y="2187496"/>
            <a:ext cx="4388524" cy="2956004"/>
            <a:chOff x="2795762" y="2243722"/>
            <a:chExt cx="3614631" cy="2434728"/>
          </a:xfrm>
        </p:grpSpPr>
        <p:cxnSp>
          <p:nvCxnSpPr>
            <p:cNvPr id="29" name="Google Shape;1541;p31">
              <a:extLst>
                <a:ext uri="{FF2B5EF4-FFF2-40B4-BE49-F238E27FC236}">
                  <a16:creationId xmlns:a16="http://schemas.microsoft.com/office/drawing/2014/main" id="{02EDAF23-C376-A72F-2E8E-64F03884EA83}"/>
                </a:ext>
              </a:extLst>
            </p:cNvPr>
            <p:cNvCxnSpPr/>
            <p:nvPr/>
          </p:nvCxnSpPr>
          <p:spPr>
            <a:xfrm>
              <a:off x="4284893" y="4349532"/>
              <a:ext cx="212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" name="Google Shape;1542;p31">
              <a:extLst>
                <a:ext uri="{FF2B5EF4-FFF2-40B4-BE49-F238E27FC236}">
                  <a16:creationId xmlns:a16="http://schemas.microsoft.com/office/drawing/2014/main" id="{2324F987-4EB2-BBE0-0164-F78366AE9C4C}"/>
                </a:ext>
              </a:extLst>
            </p:cNvPr>
            <p:cNvGrpSpPr/>
            <p:nvPr/>
          </p:nvGrpSpPr>
          <p:grpSpPr>
            <a:xfrm>
              <a:off x="2795762" y="2243722"/>
              <a:ext cx="3552477" cy="2434728"/>
              <a:chOff x="2365313" y="2243722"/>
              <a:chExt cx="3552477" cy="2434728"/>
            </a:xfrm>
          </p:grpSpPr>
          <p:sp>
            <p:nvSpPr>
              <p:cNvPr id="31" name="Google Shape;1543;p31">
                <a:extLst>
                  <a:ext uri="{FF2B5EF4-FFF2-40B4-BE49-F238E27FC236}">
                    <a16:creationId xmlns:a16="http://schemas.microsoft.com/office/drawing/2014/main" id="{D1717C71-B2AE-8744-50A0-4B178AC025F3}"/>
                  </a:ext>
                </a:extLst>
              </p:cNvPr>
              <p:cNvSpPr/>
              <p:nvPr/>
            </p:nvSpPr>
            <p:spPr>
              <a:xfrm>
                <a:off x="2365313" y="4566850"/>
                <a:ext cx="903300" cy="111600"/>
              </a:xfrm>
              <a:prstGeom prst="ellipse">
                <a:avLst/>
              </a:prstGeom>
              <a:solidFill>
                <a:srgbClr val="51C0C0">
                  <a:alpha val="29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oogle Shape;1544;p31">
                <a:extLst>
                  <a:ext uri="{FF2B5EF4-FFF2-40B4-BE49-F238E27FC236}">
                    <a16:creationId xmlns:a16="http://schemas.microsoft.com/office/drawing/2014/main" id="{E483BA3B-E973-53EF-101E-36D07D6D2B87}"/>
                  </a:ext>
                </a:extLst>
              </p:cNvPr>
              <p:cNvGrpSpPr/>
              <p:nvPr/>
            </p:nvGrpSpPr>
            <p:grpSpPr>
              <a:xfrm>
                <a:off x="4072272" y="3641983"/>
                <a:ext cx="524761" cy="698199"/>
                <a:chOff x="4068272" y="3620583"/>
                <a:chExt cx="524761" cy="698199"/>
              </a:xfrm>
            </p:grpSpPr>
            <p:sp>
              <p:nvSpPr>
                <p:cNvPr id="109" name="Google Shape;1545;p31">
                  <a:extLst>
                    <a:ext uri="{FF2B5EF4-FFF2-40B4-BE49-F238E27FC236}">
                      <a16:creationId xmlns:a16="http://schemas.microsoft.com/office/drawing/2014/main" id="{C156C945-61CE-0872-FF2F-246FACE1B100}"/>
                    </a:ext>
                  </a:extLst>
                </p:cNvPr>
                <p:cNvSpPr/>
                <p:nvPr/>
              </p:nvSpPr>
              <p:spPr>
                <a:xfrm>
                  <a:off x="4083782" y="3829443"/>
                  <a:ext cx="493764" cy="48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7" h="22117" extrusionOk="0">
                      <a:moveTo>
                        <a:pt x="0" y="1"/>
                      </a:moveTo>
                      <a:lnTo>
                        <a:pt x="2736" y="21016"/>
                      </a:lnTo>
                      <a:cubicBezTo>
                        <a:pt x="2469" y="21082"/>
                        <a:pt x="2302" y="21316"/>
                        <a:pt x="2302" y="21549"/>
                      </a:cubicBezTo>
                      <a:cubicBezTo>
                        <a:pt x="2302" y="21850"/>
                        <a:pt x="2569" y="22117"/>
                        <a:pt x="2869" y="22117"/>
                      </a:cubicBezTo>
                      <a:lnTo>
                        <a:pt x="19448" y="22117"/>
                      </a:lnTo>
                      <a:cubicBezTo>
                        <a:pt x="19748" y="22117"/>
                        <a:pt x="20015" y="21850"/>
                        <a:pt x="20015" y="21549"/>
                      </a:cubicBezTo>
                      <a:cubicBezTo>
                        <a:pt x="20015" y="21316"/>
                        <a:pt x="19848" y="21082"/>
                        <a:pt x="19581" y="21016"/>
                      </a:cubicBezTo>
                      <a:lnTo>
                        <a:pt x="223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546;p31">
                  <a:extLst>
                    <a:ext uri="{FF2B5EF4-FFF2-40B4-BE49-F238E27FC236}">
                      <a16:creationId xmlns:a16="http://schemas.microsoft.com/office/drawing/2014/main" id="{D00D1D8B-625C-A5E2-B00D-AA5D91F5CBDF}"/>
                    </a:ext>
                  </a:extLst>
                </p:cNvPr>
                <p:cNvSpPr/>
                <p:nvPr/>
              </p:nvSpPr>
              <p:spPr>
                <a:xfrm>
                  <a:off x="4068272" y="3620583"/>
                  <a:ext cx="524761" cy="22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8" h="10175" extrusionOk="0">
                      <a:moveTo>
                        <a:pt x="11876" y="434"/>
                      </a:moveTo>
                      <a:cubicBezTo>
                        <a:pt x="16513" y="468"/>
                        <a:pt x="20415" y="4037"/>
                        <a:pt x="20816" y="8674"/>
                      </a:cubicBezTo>
                      <a:lnTo>
                        <a:pt x="2903" y="8674"/>
                      </a:lnTo>
                      <a:cubicBezTo>
                        <a:pt x="3303" y="4037"/>
                        <a:pt x="7173" y="434"/>
                        <a:pt x="11876" y="434"/>
                      </a:cubicBezTo>
                      <a:close/>
                      <a:moveTo>
                        <a:pt x="11876" y="1"/>
                      </a:moveTo>
                      <a:cubicBezTo>
                        <a:pt x="6939" y="1"/>
                        <a:pt x="2870" y="3803"/>
                        <a:pt x="2469" y="8674"/>
                      </a:cubicBezTo>
                      <a:lnTo>
                        <a:pt x="1002" y="8674"/>
                      </a:lnTo>
                      <a:cubicBezTo>
                        <a:pt x="1" y="8674"/>
                        <a:pt x="1" y="10175"/>
                        <a:pt x="1002" y="10175"/>
                      </a:cubicBezTo>
                      <a:lnTo>
                        <a:pt x="22717" y="10175"/>
                      </a:lnTo>
                      <a:cubicBezTo>
                        <a:pt x="23718" y="10175"/>
                        <a:pt x="23718" y="8674"/>
                        <a:pt x="22717" y="8674"/>
                      </a:cubicBezTo>
                      <a:lnTo>
                        <a:pt x="21249" y="8674"/>
                      </a:lnTo>
                      <a:cubicBezTo>
                        <a:pt x="20849" y="3803"/>
                        <a:pt x="16780" y="1"/>
                        <a:pt x="118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1547;p31">
                <a:extLst>
                  <a:ext uri="{FF2B5EF4-FFF2-40B4-BE49-F238E27FC236}">
                    <a16:creationId xmlns:a16="http://schemas.microsoft.com/office/drawing/2014/main" id="{5E0F23B9-525E-3725-8306-142C95479ADB}"/>
                  </a:ext>
                </a:extLst>
              </p:cNvPr>
              <p:cNvGrpSpPr/>
              <p:nvPr/>
            </p:nvGrpSpPr>
            <p:grpSpPr>
              <a:xfrm>
                <a:off x="5131046" y="3672244"/>
                <a:ext cx="667201" cy="667932"/>
                <a:chOff x="5131046" y="3672244"/>
                <a:chExt cx="667201" cy="667932"/>
              </a:xfrm>
            </p:grpSpPr>
            <p:sp>
              <p:nvSpPr>
                <p:cNvPr id="106" name="Google Shape;1548;p31">
                  <a:extLst>
                    <a:ext uri="{FF2B5EF4-FFF2-40B4-BE49-F238E27FC236}">
                      <a16:creationId xmlns:a16="http://schemas.microsoft.com/office/drawing/2014/main" id="{ABECBDAC-50DE-AF91-FB44-7E993A28D6DA}"/>
                    </a:ext>
                  </a:extLst>
                </p:cNvPr>
                <p:cNvSpPr/>
                <p:nvPr/>
              </p:nvSpPr>
              <p:spPr>
                <a:xfrm>
                  <a:off x="5131046" y="3672244"/>
                  <a:ext cx="667201" cy="59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6" h="2670" extrusionOk="0">
                      <a:moveTo>
                        <a:pt x="0" y="1"/>
                      </a:moveTo>
                      <a:lnTo>
                        <a:pt x="0" y="2669"/>
                      </a:lnTo>
                      <a:lnTo>
                        <a:pt x="30155" y="2669"/>
                      </a:lnTo>
                      <a:lnTo>
                        <a:pt x="301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549;p31">
                  <a:extLst>
                    <a:ext uri="{FF2B5EF4-FFF2-40B4-BE49-F238E27FC236}">
                      <a16:creationId xmlns:a16="http://schemas.microsoft.com/office/drawing/2014/main" id="{5E87B8B3-A924-9C5C-B309-18CCD509AEBB}"/>
                    </a:ext>
                  </a:extLst>
                </p:cNvPr>
                <p:cNvSpPr/>
                <p:nvPr/>
              </p:nvSpPr>
              <p:spPr>
                <a:xfrm>
                  <a:off x="5181956" y="3731296"/>
                  <a:ext cx="565360" cy="60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3" h="27520" extrusionOk="0">
                      <a:moveTo>
                        <a:pt x="22717" y="0"/>
                      </a:moveTo>
                      <a:lnTo>
                        <a:pt x="1" y="27520"/>
                      </a:lnTo>
                      <a:lnTo>
                        <a:pt x="2836" y="27520"/>
                      </a:lnTo>
                      <a:lnTo>
                        <a:pt x="255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550;p31">
                  <a:extLst>
                    <a:ext uri="{FF2B5EF4-FFF2-40B4-BE49-F238E27FC236}">
                      <a16:creationId xmlns:a16="http://schemas.microsoft.com/office/drawing/2014/main" id="{2792AFA0-4B1F-D472-C5A0-98CC49406DB2}"/>
                    </a:ext>
                  </a:extLst>
                </p:cNvPr>
                <p:cNvSpPr/>
                <p:nvPr/>
              </p:nvSpPr>
              <p:spPr>
                <a:xfrm>
                  <a:off x="5181956" y="3731296"/>
                  <a:ext cx="565360" cy="60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3" h="27520" extrusionOk="0">
                      <a:moveTo>
                        <a:pt x="1" y="0"/>
                      </a:moveTo>
                      <a:lnTo>
                        <a:pt x="22717" y="27520"/>
                      </a:lnTo>
                      <a:lnTo>
                        <a:pt x="25552" y="27520"/>
                      </a:lnTo>
                      <a:lnTo>
                        <a:pt x="283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1551;p31">
                <a:extLst>
                  <a:ext uri="{FF2B5EF4-FFF2-40B4-BE49-F238E27FC236}">
                    <a16:creationId xmlns:a16="http://schemas.microsoft.com/office/drawing/2014/main" id="{EC05758F-0161-33D1-D098-C398B480182D}"/>
                  </a:ext>
                </a:extLst>
              </p:cNvPr>
              <p:cNvSpPr/>
              <p:nvPr/>
            </p:nvSpPr>
            <p:spPr>
              <a:xfrm>
                <a:off x="5429933" y="2685359"/>
                <a:ext cx="39705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7946" h="7313" extrusionOk="0">
                    <a:moveTo>
                      <a:pt x="10025" y="1"/>
                    </a:moveTo>
                    <a:cubicBezTo>
                      <a:pt x="4707" y="1"/>
                      <a:pt x="2134" y="1992"/>
                      <a:pt x="1" y="3576"/>
                    </a:cubicBezTo>
                    <a:lnTo>
                      <a:pt x="14278" y="7312"/>
                    </a:lnTo>
                    <a:cubicBezTo>
                      <a:pt x="14282" y="7313"/>
                      <a:pt x="14286" y="7313"/>
                      <a:pt x="14291" y="7313"/>
                    </a:cubicBezTo>
                    <a:cubicBezTo>
                      <a:pt x="15237" y="7313"/>
                      <a:pt x="17946" y="239"/>
                      <a:pt x="10542" y="7"/>
                    </a:cubicBezTo>
                    <a:cubicBezTo>
                      <a:pt x="10367" y="3"/>
                      <a:pt x="10194" y="1"/>
                      <a:pt x="100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52;p31">
                <a:extLst>
                  <a:ext uri="{FF2B5EF4-FFF2-40B4-BE49-F238E27FC236}">
                    <a16:creationId xmlns:a16="http://schemas.microsoft.com/office/drawing/2014/main" id="{9915376A-0210-47E4-738F-32F2B674D2C4}"/>
                  </a:ext>
                </a:extLst>
              </p:cNvPr>
              <p:cNvSpPr/>
              <p:nvPr/>
            </p:nvSpPr>
            <p:spPr>
              <a:xfrm>
                <a:off x="5491927" y="2695912"/>
                <a:ext cx="259925" cy="58255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2633" extrusionOk="0">
                    <a:moveTo>
                      <a:pt x="6816" y="1"/>
                    </a:moveTo>
                    <a:cubicBezTo>
                      <a:pt x="3517" y="1"/>
                      <a:pt x="179" y="1358"/>
                      <a:pt x="1" y="2132"/>
                    </a:cubicBezTo>
                    <a:lnTo>
                      <a:pt x="9041" y="2632"/>
                    </a:lnTo>
                    <a:cubicBezTo>
                      <a:pt x="9045" y="2633"/>
                      <a:pt x="9050" y="2633"/>
                      <a:pt x="9055" y="2633"/>
                    </a:cubicBezTo>
                    <a:cubicBezTo>
                      <a:pt x="9673" y="2633"/>
                      <a:pt x="11747" y="494"/>
                      <a:pt x="8007" y="64"/>
                    </a:cubicBezTo>
                    <a:cubicBezTo>
                      <a:pt x="7614" y="21"/>
                      <a:pt x="7215" y="1"/>
                      <a:pt x="68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53;p31">
                <a:extLst>
                  <a:ext uri="{FF2B5EF4-FFF2-40B4-BE49-F238E27FC236}">
                    <a16:creationId xmlns:a16="http://schemas.microsoft.com/office/drawing/2014/main" id="{1E2CF46F-D1F0-B3D1-C00A-292838B7BA6F}"/>
                  </a:ext>
                </a:extLst>
              </p:cNvPr>
              <p:cNvSpPr/>
              <p:nvPr/>
            </p:nvSpPr>
            <p:spPr>
              <a:xfrm>
                <a:off x="5167951" y="2774877"/>
                <a:ext cx="338026" cy="527637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23848" extrusionOk="0">
                    <a:moveTo>
                      <a:pt x="12157" y="0"/>
                    </a:moveTo>
                    <a:cubicBezTo>
                      <a:pt x="10726" y="0"/>
                      <a:pt x="9489" y="1072"/>
                      <a:pt x="9307" y="2532"/>
                    </a:cubicBezTo>
                    <a:lnTo>
                      <a:pt x="9307" y="2566"/>
                    </a:lnTo>
                    <a:cubicBezTo>
                      <a:pt x="9207" y="3266"/>
                      <a:pt x="9073" y="4067"/>
                      <a:pt x="8940" y="4801"/>
                    </a:cubicBezTo>
                    <a:cubicBezTo>
                      <a:pt x="8806" y="5568"/>
                      <a:pt x="8673" y="6302"/>
                      <a:pt x="8539" y="7069"/>
                    </a:cubicBezTo>
                    <a:cubicBezTo>
                      <a:pt x="8206" y="8570"/>
                      <a:pt x="7872" y="10071"/>
                      <a:pt x="7505" y="11572"/>
                    </a:cubicBezTo>
                    <a:cubicBezTo>
                      <a:pt x="7138" y="13040"/>
                      <a:pt x="6705" y="14508"/>
                      <a:pt x="6204" y="15942"/>
                    </a:cubicBezTo>
                    <a:cubicBezTo>
                      <a:pt x="6104" y="16276"/>
                      <a:pt x="5971" y="16609"/>
                      <a:pt x="5838" y="16943"/>
                    </a:cubicBezTo>
                    <a:cubicBezTo>
                      <a:pt x="5604" y="16476"/>
                      <a:pt x="5337" y="15975"/>
                      <a:pt x="5070" y="15442"/>
                    </a:cubicBezTo>
                    <a:lnTo>
                      <a:pt x="4637" y="14541"/>
                    </a:lnTo>
                    <a:lnTo>
                      <a:pt x="4403" y="14074"/>
                    </a:lnTo>
                    <a:lnTo>
                      <a:pt x="4303" y="13841"/>
                    </a:lnTo>
                    <a:cubicBezTo>
                      <a:pt x="4270" y="13807"/>
                      <a:pt x="4303" y="13740"/>
                      <a:pt x="4203" y="13740"/>
                    </a:cubicBezTo>
                    <a:cubicBezTo>
                      <a:pt x="3970" y="13740"/>
                      <a:pt x="3736" y="13740"/>
                      <a:pt x="3503" y="13807"/>
                    </a:cubicBezTo>
                    <a:lnTo>
                      <a:pt x="2168" y="14074"/>
                    </a:lnTo>
                    <a:cubicBezTo>
                      <a:pt x="1668" y="14174"/>
                      <a:pt x="1168" y="14341"/>
                      <a:pt x="701" y="14574"/>
                    </a:cubicBezTo>
                    <a:cubicBezTo>
                      <a:pt x="467" y="14641"/>
                      <a:pt x="267" y="14775"/>
                      <a:pt x="67" y="14908"/>
                    </a:cubicBezTo>
                    <a:cubicBezTo>
                      <a:pt x="0" y="15008"/>
                      <a:pt x="67" y="15041"/>
                      <a:pt x="67" y="15108"/>
                    </a:cubicBezTo>
                    <a:lnTo>
                      <a:pt x="100" y="15408"/>
                    </a:lnTo>
                    <a:lnTo>
                      <a:pt x="234" y="16009"/>
                    </a:lnTo>
                    <a:cubicBezTo>
                      <a:pt x="334" y="16409"/>
                      <a:pt x="434" y="16809"/>
                      <a:pt x="567" y="17210"/>
                    </a:cubicBezTo>
                    <a:cubicBezTo>
                      <a:pt x="834" y="18010"/>
                      <a:pt x="1134" y="18777"/>
                      <a:pt x="1534" y="19545"/>
                    </a:cubicBezTo>
                    <a:cubicBezTo>
                      <a:pt x="1968" y="20379"/>
                      <a:pt x="2502" y="21179"/>
                      <a:pt x="3136" y="21913"/>
                    </a:cubicBezTo>
                    <a:cubicBezTo>
                      <a:pt x="3536" y="22380"/>
                      <a:pt x="4003" y="22780"/>
                      <a:pt x="4537" y="23147"/>
                    </a:cubicBezTo>
                    <a:cubicBezTo>
                      <a:pt x="5237" y="23581"/>
                      <a:pt x="6071" y="23848"/>
                      <a:pt x="6905" y="23848"/>
                    </a:cubicBezTo>
                    <a:cubicBezTo>
                      <a:pt x="7906" y="23848"/>
                      <a:pt x="8806" y="23314"/>
                      <a:pt x="9240" y="22447"/>
                    </a:cubicBezTo>
                    <a:lnTo>
                      <a:pt x="9240" y="22380"/>
                    </a:lnTo>
                    <a:cubicBezTo>
                      <a:pt x="10007" y="20846"/>
                      <a:pt x="10674" y="19311"/>
                      <a:pt x="11241" y="17743"/>
                    </a:cubicBezTo>
                    <a:cubicBezTo>
                      <a:pt x="11842" y="16176"/>
                      <a:pt x="12342" y="14608"/>
                      <a:pt x="12809" y="13040"/>
                    </a:cubicBezTo>
                    <a:cubicBezTo>
                      <a:pt x="13276" y="11472"/>
                      <a:pt x="13710" y="9871"/>
                      <a:pt x="14077" y="8270"/>
                    </a:cubicBezTo>
                    <a:cubicBezTo>
                      <a:pt x="14244" y="7469"/>
                      <a:pt x="14410" y="6669"/>
                      <a:pt x="14577" y="5868"/>
                    </a:cubicBezTo>
                    <a:cubicBezTo>
                      <a:pt x="14777" y="5034"/>
                      <a:pt x="14911" y="4267"/>
                      <a:pt x="15044" y="3400"/>
                    </a:cubicBezTo>
                    <a:cubicBezTo>
                      <a:pt x="15044" y="3366"/>
                      <a:pt x="15044" y="3366"/>
                      <a:pt x="15044" y="3333"/>
                    </a:cubicBezTo>
                    <a:cubicBezTo>
                      <a:pt x="15278" y="1732"/>
                      <a:pt x="14177" y="264"/>
                      <a:pt x="12576" y="31"/>
                    </a:cubicBezTo>
                    <a:cubicBezTo>
                      <a:pt x="12435" y="10"/>
                      <a:pt x="12295" y="0"/>
                      <a:pt x="12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54;p31">
                <a:extLst>
                  <a:ext uri="{FF2B5EF4-FFF2-40B4-BE49-F238E27FC236}">
                    <a16:creationId xmlns:a16="http://schemas.microsoft.com/office/drawing/2014/main" id="{2E8667FD-3009-4054-8932-EA5857346779}"/>
                  </a:ext>
                </a:extLst>
              </p:cNvPr>
              <p:cNvSpPr/>
              <p:nvPr/>
            </p:nvSpPr>
            <p:spPr>
              <a:xfrm>
                <a:off x="5193041" y="3042700"/>
                <a:ext cx="77504" cy="8376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786" extrusionOk="0">
                    <a:moveTo>
                      <a:pt x="2635" y="1"/>
                    </a:moveTo>
                    <a:lnTo>
                      <a:pt x="0" y="2336"/>
                    </a:lnTo>
                    <a:cubicBezTo>
                      <a:pt x="0" y="2336"/>
                      <a:pt x="653" y="3786"/>
                      <a:pt x="1710" y="3786"/>
                    </a:cubicBezTo>
                    <a:cubicBezTo>
                      <a:pt x="1896" y="3786"/>
                      <a:pt x="2093" y="3741"/>
                      <a:pt x="2302" y="3637"/>
                    </a:cubicBezTo>
                    <a:lnTo>
                      <a:pt x="3503" y="2069"/>
                    </a:lnTo>
                    <a:lnTo>
                      <a:pt x="2635" y="1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55;p31">
                <a:extLst>
                  <a:ext uri="{FF2B5EF4-FFF2-40B4-BE49-F238E27FC236}">
                    <a16:creationId xmlns:a16="http://schemas.microsoft.com/office/drawing/2014/main" id="{8E4F8869-211E-5E4A-7283-3AAB01EF2A2F}"/>
                  </a:ext>
                </a:extLst>
              </p:cNvPr>
              <p:cNvSpPr/>
              <p:nvPr/>
            </p:nvSpPr>
            <p:spPr>
              <a:xfrm>
                <a:off x="5158349" y="3019092"/>
                <a:ext cx="93014" cy="75291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403" extrusionOk="0">
                    <a:moveTo>
                      <a:pt x="1535" y="1"/>
                    </a:moveTo>
                    <a:lnTo>
                      <a:pt x="0" y="1902"/>
                    </a:lnTo>
                    <a:lnTo>
                      <a:pt x="1568" y="3403"/>
                    </a:lnTo>
                    <a:lnTo>
                      <a:pt x="4203" y="1068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56;p31">
                <a:extLst>
                  <a:ext uri="{FF2B5EF4-FFF2-40B4-BE49-F238E27FC236}">
                    <a16:creationId xmlns:a16="http://schemas.microsoft.com/office/drawing/2014/main" id="{193B9161-E95E-3F36-11FC-1FB51181B00F}"/>
                  </a:ext>
                </a:extLst>
              </p:cNvPr>
              <p:cNvSpPr/>
              <p:nvPr/>
            </p:nvSpPr>
            <p:spPr>
              <a:xfrm>
                <a:off x="5317029" y="2742707"/>
                <a:ext cx="487856" cy="669768"/>
              </a:xfrm>
              <a:custGeom>
                <a:avLst/>
                <a:gdLst/>
                <a:ahLst/>
                <a:cxnLst/>
                <a:rect l="l" t="t" r="r" b="b"/>
                <a:pathLst>
                  <a:path w="22050" h="30272" extrusionOk="0">
                    <a:moveTo>
                      <a:pt x="11779" y="0"/>
                    </a:moveTo>
                    <a:cubicBezTo>
                      <a:pt x="9986" y="0"/>
                      <a:pt x="8212" y="134"/>
                      <a:pt x="6438" y="384"/>
                    </a:cubicBezTo>
                    <a:cubicBezTo>
                      <a:pt x="4570" y="651"/>
                      <a:pt x="3036" y="2018"/>
                      <a:pt x="2569" y="3820"/>
                    </a:cubicBezTo>
                    <a:cubicBezTo>
                      <a:pt x="1468" y="8123"/>
                      <a:pt x="0" y="17062"/>
                      <a:pt x="2168" y="30272"/>
                    </a:cubicBezTo>
                    <a:lnTo>
                      <a:pt x="20281" y="30272"/>
                    </a:lnTo>
                    <a:cubicBezTo>
                      <a:pt x="20415" y="28637"/>
                      <a:pt x="20048" y="23367"/>
                      <a:pt x="20315" y="16662"/>
                    </a:cubicBezTo>
                    <a:cubicBezTo>
                      <a:pt x="20481" y="12493"/>
                      <a:pt x="20915" y="8356"/>
                      <a:pt x="21649" y="4253"/>
                    </a:cubicBezTo>
                    <a:cubicBezTo>
                      <a:pt x="21682" y="4120"/>
                      <a:pt x="21682" y="3986"/>
                      <a:pt x="21716" y="3820"/>
                    </a:cubicBezTo>
                    <a:cubicBezTo>
                      <a:pt x="22049" y="2152"/>
                      <a:pt x="20882" y="584"/>
                      <a:pt x="19181" y="417"/>
                    </a:cubicBezTo>
                    <a:cubicBezTo>
                      <a:pt x="17513" y="250"/>
                      <a:pt x="15311" y="84"/>
                      <a:pt x="12876" y="17"/>
                    </a:cubicBezTo>
                    <a:cubicBezTo>
                      <a:pt x="12510" y="6"/>
                      <a:pt x="12144" y="0"/>
                      <a:pt x="117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57;p31">
                <a:extLst>
                  <a:ext uri="{FF2B5EF4-FFF2-40B4-BE49-F238E27FC236}">
                    <a16:creationId xmlns:a16="http://schemas.microsoft.com/office/drawing/2014/main" id="{B1AACD9B-5C14-1351-9ECC-C690B55EFCCB}"/>
                  </a:ext>
                </a:extLst>
              </p:cNvPr>
              <p:cNvSpPr/>
              <p:nvPr/>
            </p:nvSpPr>
            <p:spPr>
              <a:xfrm>
                <a:off x="5589344" y="2779235"/>
                <a:ext cx="34714" cy="113678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5138" extrusionOk="0">
                    <a:moveTo>
                      <a:pt x="835" y="0"/>
                    </a:moveTo>
                    <a:cubicBezTo>
                      <a:pt x="535" y="534"/>
                      <a:pt x="1" y="4637"/>
                      <a:pt x="568" y="5137"/>
                    </a:cubicBezTo>
                    <a:lnTo>
                      <a:pt x="1569" y="4937"/>
                    </a:lnTo>
                    <a:cubicBezTo>
                      <a:pt x="1569" y="4937"/>
                      <a:pt x="1035" y="1969"/>
                      <a:pt x="15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58;p31">
                <a:extLst>
                  <a:ext uri="{FF2B5EF4-FFF2-40B4-BE49-F238E27FC236}">
                    <a16:creationId xmlns:a16="http://schemas.microsoft.com/office/drawing/2014/main" id="{36314802-A486-F4D1-26C2-3655FDC5D9B3}"/>
                  </a:ext>
                </a:extLst>
              </p:cNvPr>
              <p:cNvSpPr/>
              <p:nvPr/>
            </p:nvSpPr>
            <p:spPr>
              <a:xfrm>
                <a:off x="5443960" y="2777753"/>
                <a:ext cx="54649" cy="107771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4871" extrusionOk="0">
                    <a:moveTo>
                      <a:pt x="1735" y="1"/>
                    </a:moveTo>
                    <a:cubicBezTo>
                      <a:pt x="1268" y="468"/>
                      <a:pt x="1" y="3803"/>
                      <a:pt x="301" y="4637"/>
                    </a:cubicBezTo>
                    <a:lnTo>
                      <a:pt x="1268" y="4871"/>
                    </a:lnTo>
                    <a:cubicBezTo>
                      <a:pt x="1268" y="4871"/>
                      <a:pt x="1368" y="1902"/>
                      <a:pt x="2469" y="67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59;p31">
                <a:extLst>
                  <a:ext uri="{FF2B5EF4-FFF2-40B4-BE49-F238E27FC236}">
                    <a16:creationId xmlns:a16="http://schemas.microsoft.com/office/drawing/2014/main" id="{07768A22-2508-A150-CFBA-CFBD8A1311D3}"/>
                  </a:ext>
                </a:extLst>
              </p:cNvPr>
              <p:cNvSpPr/>
              <p:nvPr/>
            </p:nvSpPr>
            <p:spPr>
              <a:xfrm>
                <a:off x="5390816" y="3146023"/>
                <a:ext cx="277536" cy="22302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0080" extrusionOk="0">
                    <a:moveTo>
                      <a:pt x="2136" y="1"/>
                    </a:moveTo>
                    <a:cubicBezTo>
                      <a:pt x="1902" y="1"/>
                      <a:pt x="1702" y="101"/>
                      <a:pt x="1569" y="301"/>
                    </a:cubicBezTo>
                    <a:cubicBezTo>
                      <a:pt x="201" y="2870"/>
                      <a:pt x="1" y="7206"/>
                      <a:pt x="568" y="8774"/>
                    </a:cubicBezTo>
                    <a:cubicBezTo>
                      <a:pt x="635" y="8941"/>
                      <a:pt x="768" y="9074"/>
                      <a:pt x="935" y="9141"/>
                    </a:cubicBezTo>
                    <a:cubicBezTo>
                      <a:pt x="3151" y="9862"/>
                      <a:pt x="5482" y="10080"/>
                      <a:pt x="7486" y="10080"/>
                    </a:cubicBezTo>
                    <a:cubicBezTo>
                      <a:pt x="9374" y="10080"/>
                      <a:pt x="10971" y="9887"/>
                      <a:pt x="11909" y="9741"/>
                    </a:cubicBezTo>
                    <a:cubicBezTo>
                      <a:pt x="12310" y="9675"/>
                      <a:pt x="12543" y="9208"/>
                      <a:pt x="12343" y="8841"/>
                    </a:cubicBezTo>
                    <a:cubicBezTo>
                      <a:pt x="10909" y="5972"/>
                      <a:pt x="10842" y="2336"/>
                      <a:pt x="10842" y="935"/>
                    </a:cubicBezTo>
                    <a:cubicBezTo>
                      <a:pt x="10842" y="568"/>
                      <a:pt x="10575" y="301"/>
                      <a:pt x="10242" y="301"/>
                    </a:cubicBez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60;p31">
                <a:extLst>
                  <a:ext uri="{FF2B5EF4-FFF2-40B4-BE49-F238E27FC236}">
                    <a16:creationId xmlns:a16="http://schemas.microsoft.com/office/drawing/2014/main" id="{168EF079-0CDA-D576-CA76-DB430F136097}"/>
                  </a:ext>
                </a:extLst>
              </p:cNvPr>
              <p:cNvSpPr/>
              <p:nvPr/>
            </p:nvSpPr>
            <p:spPr>
              <a:xfrm>
                <a:off x="4376783" y="4134259"/>
                <a:ext cx="166800" cy="186735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8440" extrusionOk="0">
                    <a:moveTo>
                      <a:pt x="5437" y="0"/>
                    </a:moveTo>
                    <a:lnTo>
                      <a:pt x="0" y="5771"/>
                    </a:lnTo>
                    <a:lnTo>
                      <a:pt x="2102" y="8440"/>
                    </a:lnTo>
                    <a:lnTo>
                      <a:pt x="7539" y="2635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61;p31">
                <a:extLst>
                  <a:ext uri="{FF2B5EF4-FFF2-40B4-BE49-F238E27FC236}">
                    <a16:creationId xmlns:a16="http://schemas.microsoft.com/office/drawing/2014/main" id="{ECB2E063-1BF0-9041-51ED-20CB2A699392}"/>
                  </a:ext>
                </a:extLst>
              </p:cNvPr>
              <p:cNvSpPr/>
              <p:nvPr/>
            </p:nvSpPr>
            <p:spPr>
              <a:xfrm>
                <a:off x="4240736" y="4167203"/>
                <a:ext cx="201736" cy="197753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8938" extrusionOk="0">
                    <a:moveTo>
                      <a:pt x="1138" y="0"/>
                    </a:moveTo>
                    <a:cubicBezTo>
                      <a:pt x="644" y="0"/>
                      <a:pt x="0" y="641"/>
                      <a:pt x="579" y="1613"/>
                    </a:cubicBezTo>
                    <a:cubicBezTo>
                      <a:pt x="1312" y="2814"/>
                      <a:pt x="3114" y="4983"/>
                      <a:pt x="3747" y="5783"/>
                    </a:cubicBezTo>
                    <a:cubicBezTo>
                      <a:pt x="4782" y="7117"/>
                      <a:pt x="5115" y="7651"/>
                      <a:pt x="5916" y="8719"/>
                    </a:cubicBezTo>
                    <a:cubicBezTo>
                      <a:pt x="6035" y="8857"/>
                      <a:pt x="6212" y="8937"/>
                      <a:pt x="6393" y="8937"/>
                    </a:cubicBezTo>
                    <a:cubicBezTo>
                      <a:pt x="6516" y="8937"/>
                      <a:pt x="6641" y="8900"/>
                      <a:pt x="6750" y="8819"/>
                    </a:cubicBezTo>
                    <a:lnTo>
                      <a:pt x="9018" y="6784"/>
                    </a:lnTo>
                    <a:cubicBezTo>
                      <a:pt x="9118" y="6717"/>
                      <a:pt x="9118" y="6550"/>
                      <a:pt x="9051" y="6450"/>
                    </a:cubicBezTo>
                    <a:lnTo>
                      <a:pt x="6683" y="3448"/>
                    </a:lnTo>
                    <a:cubicBezTo>
                      <a:pt x="6549" y="3281"/>
                      <a:pt x="6349" y="3181"/>
                      <a:pt x="6149" y="3148"/>
                    </a:cubicBezTo>
                    <a:cubicBezTo>
                      <a:pt x="4982" y="2848"/>
                      <a:pt x="3381" y="2181"/>
                      <a:pt x="1479" y="146"/>
                    </a:cubicBezTo>
                    <a:cubicBezTo>
                      <a:pt x="1394" y="47"/>
                      <a:pt x="1272" y="0"/>
                      <a:pt x="1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62;p31">
                <a:extLst>
                  <a:ext uri="{FF2B5EF4-FFF2-40B4-BE49-F238E27FC236}">
                    <a16:creationId xmlns:a16="http://schemas.microsoft.com/office/drawing/2014/main" id="{BE1EEB61-A245-30C2-1E53-D9E9D4752EF9}"/>
                  </a:ext>
                </a:extLst>
              </p:cNvPr>
              <p:cNvSpPr/>
              <p:nvPr/>
            </p:nvSpPr>
            <p:spPr>
              <a:xfrm>
                <a:off x="4449110" y="3408028"/>
                <a:ext cx="1199308" cy="834002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37695" extrusionOk="0">
                    <a:moveTo>
                      <a:pt x="41396" y="1"/>
                    </a:moveTo>
                    <a:cubicBezTo>
                      <a:pt x="41396" y="1"/>
                      <a:pt x="22883" y="2869"/>
                      <a:pt x="19247" y="9007"/>
                    </a:cubicBezTo>
                    <a:cubicBezTo>
                      <a:pt x="12176" y="21016"/>
                      <a:pt x="0" y="32991"/>
                      <a:pt x="0" y="32991"/>
                    </a:cubicBezTo>
                    <a:lnTo>
                      <a:pt x="4036" y="37694"/>
                    </a:lnTo>
                    <a:cubicBezTo>
                      <a:pt x="4036" y="37694"/>
                      <a:pt x="23550" y="22317"/>
                      <a:pt x="29955" y="12276"/>
                    </a:cubicBezTo>
                    <a:cubicBezTo>
                      <a:pt x="31686" y="12294"/>
                      <a:pt x="34038" y="12352"/>
                      <a:pt x="36586" y="12352"/>
                    </a:cubicBezTo>
                    <a:cubicBezTo>
                      <a:pt x="43613" y="12352"/>
                      <a:pt x="52128" y="11911"/>
                      <a:pt x="53205" y="8974"/>
                    </a:cubicBezTo>
                    <a:cubicBezTo>
                      <a:pt x="54206" y="6072"/>
                      <a:pt x="54172" y="2936"/>
                      <a:pt x="53105" y="67"/>
                    </a:cubicBezTo>
                    <a:lnTo>
                      <a:pt x="413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63;p31">
                <a:extLst>
                  <a:ext uri="{FF2B5EF4-FFF2-40B4-BE49-F238E27FC236}">
                    <a16:creationId xmlns:a16="http://schemas.microsoft.com/office/drawing/2014/main" id="{7B1DA4EE-4289-7993-23DD-6FA263DEC41E}"/>
                  </a:ext>
                </a:extLst>
              </p:cNvPr>
              <p:cNvSpPr/>
              <p:nvPr/>
            </p:nvSpPr>
            <p:spPr>
              <a:xfrm>
                <a:off x="4356848" y="4208975"/>
                <a:ext cx="22899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652" extrusionOk="0">
                    <a:moveTo>
                      <a:pt x="418" y="167"/>
                    </a:moveTo>
                    <a:cubicBezTo>
                      <a:pt x="443" y="167"/>
                      <a:pt x="468" y="176"/>
                      <a:pt x="501" y="192"/>
                    </a:cubicBezTo>
                    <a:cubicBezTo>
                      <a:pt x="660" y="288"/>
                      <a:pt x="789" y="870"/>
                      <a:pt x="829" y="1357"/>
                    </a:cubicBezTo>
                    <a:lnTo>
                      <a:pt x="829" y="1357"/>
                    </a:lnTo>
                    <a:cubicBezTo>
                      <a:pt x="386" y="941"/>
                      <a:pt x="135" y="620"/>
                      <a:pt x="167" y="393"/>
                    </a:cubicBezTo>
                    <a:cubicBezTo>
                      <a:pt x="167" y="293"/>
                      <a:pt x="234" y="226"/>
                      <a:pt x="334" y="192"/>
                    </a:cubicBezTo>
                    <a:cubicBezTo>
                      <a:pt x="367" y="176"/>
                      <a:pt x="392" y="167"/>
                      <a:pt x="418" y="167"/>
                    </a:cubicBezTo>
                    <a:close/>
                    <a:moveTo>
                      <a:pt x="418" y="1"/>
                    </a:moveTo>
                    <a:cubicBezTo>
                      <a:pt x="367" y="1"/>
                      <a:pt x="317" y="9"/>
                      <a:pt x="267" y="26"/>
                    </a:cubicBezTo>
                    <a:cubicBezTo>
                      <a:pt x="134" y="92"/>
                      <a:pt x="34" y="226"/>
                      <a:pt x="1" y="393"/>
                    </a:cubicBezTo>
                    <a:cubicBezTo>
                      <a:pt x="1" y="593"/>
                      <a:pt x="101" y="826"/>
                      <a:pt x="267" y="993"/>
                    </a:cubicBezTo>
                    <a:cubicBezTo>
                      <a:pt x="434" y="1227"/>
                      <a:pt x="668" y="1427"/>
                      <a:pt x="901" y="1627"/>
                    </a:cubicBezTo>
                    <a:cubicBezTo>
                      <a:pt x="918" y="1644"/>
                      <a:pt x="935" y="1652"/>
                      <a:pt x="951" y="1652"/>
                    </a:cubicBezTo>
                    <a:cubicBezTo>
                      <a:pt x="968" y="1652"/>
                      <a:pt x="985" y="1644"/>
                      <a:pt x="1001" y="1627"/>
                    </a:cubicBezTo>
                    <a:cubicBezTo>
                      <a:pt x="1035" y="1627"/>
                      <a:pt x="1035" y="1593"/>
                      <a:pt x="1035" y="1560"/>
                    </a:cubicBezTo>
                    <a:cubicBezTo>
                      <a:pt x="1035" y="1427"/>
                      <a:pt x="935" y="259"/>
                      <a:pt x="568" y="26"/>
                    </a:cubicBezTo>
                    <a:cubicBezTo>
                      <a:pt x="518" y="9"/>
                      <a:pt x="468" y="1"/>
                      <a:pt x="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64;p31">
                <a:extLst>
                  <a:ext uri="{FF2B5EF4-FFF2-40B4-BE49-F238E27FC236}">
                    <a16:creationId xmlns:a16="http://schemas.microsoft.com/office/drawing/2014/main" id="{CA197E91-43C3-A8A1-1854-F046BF31AD77}"/>
                  </a:ext>
                </a:extLst>
              </p:cNvPr>
              <p:cNvSpPr/>
              <p:nvPr/>
            </p:nvSpPr>
            <p:spPr>
              <a:xfrm>
                <a:off x="4374571" y="4212448"/>
                <a:ext cx="24360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495" extrusionOk="0">
                    <a:moveTo>
                      <a:pt x="738" y="161"/>
                    </a:moveTo>
                    <a:cubicBezTo>
                      <a:pt x="767" y="161"/>
                      <a:pt x="801" y="169"/>
                      <a:pt x="834" y="202"/>
                    </a:cubicBezTo>
                    <a:lnTo>
                      <a:pt x="867" y="236"/>
                    </a:lnTo>
                    <a:cubicBezTo>
                      <a:pt x="901" y="302"/>
                      <a:pt x="934" y="369"/>
                      <a:pt x="934" y="436"/>
                    </a:cubicBezTo>
                    <a:cubicBezTo>
                      <a:pt x="901" y="703"/>
                      <a:pt x="467" y="1070"/>
                      <a:pt x="200" y="1270"/>
                    </a:cubicBezTo>
                    <a:cubicBezTo>
                      <a:pt x="200" y="869"/>
                      <a:pt x="434" y="269"/>
                      <a:pt x="667" y="169"/>
                    </a:cubicBezTo>
                    <a:cubicBezTo>
                      <a:pt x="684" y="169"/>
                      <a:pt x="709" y="161"/>
                      <a:pt x="738" y="161"/>
                    </a:cubicBezTo>
                    <a:close/>
                    <a:moveTo>
                      <a:pt x="726" y="1"/>
                    </a:moveTo>
                    <a:cubicBezTo>
                      <a:pt x="680" y="1"/>
                      <a:pt x="636" y="12"/>
                      <a:pt x="601" y="35"/>
                    </a:cubicBezTo>
                    <a:cubicBezTo>
                      <a:pt x="267" y="202"/>
                      <a:pt x="0" y="1036"/>
                      <a:pt x="67" y="1436"/>
                    </a:cubicBezTo>
                    <a:cubicBezTo>
                      <a:pt x="67" y="1436"/>
                      <a:pt x="67" y="1436"/>
                      <a:pt x="67" y="1470"/>
                    </a:cubicBezTo>
                    <a:lnTo>
                      <a:pt x="100" y="1470"/>
                    </a:lnTo>
                    <a:cubicBezTo>
                      <a:pt x="117" y="1487"/>
                      <a:pt x="134" y="1495"/>
                      <a:pt x="146" y="1495"/>
                    </a:cubicBezTo>
                    <a:cubicBezTo>
                      <a:pt x="159" y="1495"/>
                      <a:pt x="167" y="1487"/>
                      <a:pt x="167" y="1470"/>
                    </a:cubicBezTo>
                    <a:cubicBezTo>
                      <a:pt x="200" y="1470"/>
                      <a:pt x="1001" y="903"/>
                      <a:pt x="1068" y="436"/>
                    </a:cubicBezTo>
                    <a:cubicBezTo>
                      <a:pt x="1101" y="302"/>
                      <a:pt x="1034" y="202"/>
                      <a:pt x="967" y="102"/>
                    </a:cubicBezTo>
                    <a:cubicBezTo>
                      <a:pt x="903" y="38"/>
                      <a:pt x="810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65;p31">
                <a:extLst>
                  <a:ext uri="{FF2B5EF4-FFF2-40B4-BE49-F238E27FC236}">
                    <a16:creationId xmlns:a16="http://schemas.microsoft.com/office/drawing/2014/main" id="{1DE6113C-8CFB-6B95-E41C-D7123F0E296D}"/>
                  </a:ext>
                </a:extLst>
              </p:cNvPr>
              <p:cNvSpPr/>
              <p:nvPr/>
            </p:nvSpPr>
            <p:spPr>
              <a:xfrm>
                <a:off x="4837315" y="4173376"/>
                <a:ext cx="140228" cy="1764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7973" extrusionOk="0">
                    <a:moveTo>
                      <a:pt x="2969" y="0"/>
                    </a:moveTo>
                    <a:lnTo>
                      <a:pt x="0" y="7539"/>
                    </a:lnTo>
                    <a:lnTo>
                      <a:pt x="3336" y="7973"/>
                    </a:lnTo>
                    <a:lnTo>
                      <a:pt x="6338" y="434"/>
                    </a:lnTo>
                    <a:lnTo>
                      <a:pt x="2969" y="0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66;p31">
                <a:extLst>
                  <a:ext uri="{FF2B5EF4-FFF2-40B4-BE49-F238E27FC236}">
                    <a16:creationId xmlns:a16="http://schemas.microsoft.com/office/drawing/2014/main" id="{DAAD55D0-4EF9-52A6-83EF-B4507EE83EBA}"/>
                  </a:ext>
                </a:extLst>
              </p:cNvPr>
              <p:cNvSpPr/>
              <p:nvPr/>
            </p:nvSpPr>
            <p:spPr>
              <a:xfrm>
                <a:off x="4660912" y="4319224"/>
                <a:ext cx="262026" cy="9631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4353" extrusionOk="0">
                    <a:moveTo>
                      <a:pt x="7713" y="1"/>
                    </a:moveTo>
                    <a:cubicBezTo>
                      <a:pt x="7545" y="1"/>
                      <a:pt x="7392" y="44"/>
                      <a:pt x="7239" y="146"/>
                    </a:cubicBezTo>
                    <a:cubicBezTo>
                      <a:pt x="6172" y="747"/>
                      <a:pt x="3637" y="1147"/>
                      <a:pt x="868" y="1347"/>
                    </a:cubicBezTo>
                    <a:cubicBezTo>
                      <a:pt x="268" y="1381"/>
                      <a:pt x="1" y="2748"/>
                      <a:pt x="1435" y="2982"/>
                    </a:cubicBezTo>
                    <a:cubicBezTo>
                      <a:pt x="2836" y="3182"/>
                      <a:pt x="6305" y="3582"/>
                      <a:pt x="7306" y="3716"/>
                    </a:cubicBezTo>
                    <a:cubicBezTo>
                      <a:pt x="8974" y="3982"/>
                      <a:pt x="9608" y="4149"/>
                      <a:pt x="10908" y="4349"/>
                    </a:cubicBezTo>
                    <a:cubicBezTo>
                      <a:pt x="10933" y="4352"/>
                      <a:pt x="10957" y="4353"/>
                      <a:pt x="10980" y="4353"/>
                    </a:cubicBezTo>
                    <a:cubicBezTo>
                      <a:pt x="11284" y="4353"/>
                      <a:pt x="11545" y="4158"/>
                      <a:pt x="11576" y="3849"/>
                    </a:cubicBezTo>
                    <a:lnTo>
                      <a:pt x="11842" y="847"/>
                    </a:lnTo>
                    <a:cubicBezTo>
                      <a:pt x="11842" y="713"/>
                      <a:pt x="11742" y="580"/>
                      <a:pt x="11609" y="580"/>
                    </a:cubicBezTo>
                    <a:lnTo>
                      <a:pt x="7873" y="13"/>
                    </a:lnTo>
                    <a:cubicBezTo>
                      <a:pt x="7818" y="5"/>
                      <a:pt x="7765" y="1"/>
                      <a:pt x="7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67;p31">
                <a:extLst>
                  <a:ext uri="{FF2B5EF4-FFF2-40B4-BE49-F238E27FC236}">
                    <a16:creationId xmlns:a16="http://schemas.microsoft.com/office/drawing/2014/main" id="{B5A47386-DA0A-B224-2255-4F96FDD6409F}"/>
                  </a:ext>
                </a:extLst>
              </p:cNvPr>
              <p:cNvSpPr/>
              <p:nvPr/>
            </p:nvSpPr>
            <p:spPr>
              <a:xfrm>
                <a:off x="4849860" y="3374442"/>
                <a:ext cx="930666" cy="868318"/>
              </a:xfrm>
              <a:custGeom>
                <a:avLst/>
                <a:gdLst/>
                <a:ahLst/>
                <a:cxnLst/>
                <a:rect l="l" t="t" r="r" b="b"/>
                <a:pathLst>
                  <a:path w="42064" h="39246" extrusionOk="0">
                    <a:moveTo>
                      <a:pt x="18193" y="1"/>
                    </a:moveTo>
                    <a:cubicBezTo>
                      <a:pt x="12367" y="1"/>
                      <a:pt x="6920" y="1210"/>
                      <a:pt x="7172" y="5788"/>
                    </a:cubicBezTo>
                    <a:cubicBezTo>
                      <a:pt x="7772" y="16396"/>
                      <a:pt x="0" y="38178"/>
                      <a:pt x="0" y="38178"/>
                    </a:cubicBezTo>
                    <a:lnTo>
                      <a:pt x="5671" y="39246"/>
                    </a:lnTo>
                    <a:cubicBezTo>
                      <a:pt x="5671" y="39246"/>
                      <a:pt x="17646" y="22767"/>
                      <a:pt x="16278" y="11960"/>
                    </a:cubicBezTo>
                    <a:lnTo>
                      <a:pt x="16278" y="11960"/>
                    </a:lnTo>
                    <a:cubicBezTo>
                      <a:pt x="19093" y="12873"/>
                      <a:pt x="25563" y="14118"/>
                      <a:pt x="31183" y="14118"/>
                    </a:cubicBezTo>
                    <a:cubicBezTo>
                      <a:pt x="35820" y="14118"/>
                      <a:pt x="39879" y="13271"/>
                      <a:pt x="40829" y="10692"/>
                    </a:cubicBezTo>
                    <a:cubicBezTo>
                      <a:pt x="41830" y="7823"/>
                      <a:pt x="42063" y="4688"/>
                      <a:pt x="41430" y="1686"/>
                    </a:cubicBezTo>
                    <a:lnTo>
                      <a:pt x="31723" y="1519"/>
                    </a:lnTo>
                    <a:cubicBezTo>
                      <a:pt x="31723" y="1519"/>
                      <a:pt x="24720" y="1"/>
                      <a:pt x="18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68;p31">
                <a:extLst>
                  <a:ext uri="{FF2B5EF4-FFF2-40B4-BE49-F238E27FC236}">
                    <a16:creationId xmlns:a16="http://schemas.microsoft.com/office/drawing/2014/main" id="{E51517E4-8BAC-62E0-1605-502202AC039A}"/>
                  </a:ext>
                </a:extLst>
              </p:cNvPr>
              <p:cNvSpPr/>
              <p:nvPr/>
            </p:nvSpPr>
            <p:spPr>
              <a:xfrm>
                <a:off x="4790808" y="4308228"/>
                <a:ext cx="37657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936" extrusionOk="0">
                    <a:moveTo>
                      <a:pt x="396" y="168"/>
                    </a:moveTo>
                    <a:cubicBezTo>
                      <a:pt x="647" y="168"/>
                      <a:pt x="1098" y="501"/>
                      <a:pt x="1435" y="777"/>
                    </a:cubicBezTo>
                    <a:cubicBezTo>
                      <a:pt x="1332" y="782"/>
                      <a:pt x="1234" y="785"/>
                      <a:pt x="1143" y="785"/>
                    </a:cubicBezTo>
                    <a:cubicBezTo>
                      <a:pt x="668" y="785"/>
                      <a:pt x="346" y="711"/>
                      <a:pt x="234" y="543"/>
                    </a:cubicBezTo>
                    <a:cubicBezTo>
                      <a:pt x="201" y="477"/>
                      <a:pt x="201" y="343"/>
                      <a:pt x="234" y="276"/>
                    </a:cubicBezTo>
                    <a:cubicBezTo>
                      <a:pt x="267" y="210"/>
                      <a:pt x="301" y="176"/>
                      <a:pt x="334" y="176"/>
                    </a:cubicBezTo>
                    <a:cubicBezTo>
                      <a:pt x="353" y="171"/>
                      <a:pt x="374" y="168"/>
                      <a:pt x="396" y="168"/>
                    </a:cubicBezTo>
                    <a:close/>
                    <a:moveTo>
                      <a:pt x="381" y="1"/>
                    </a:moveTo>
                    <a:cubicBezTo>
                      <a:pt x="353" y="1"/>
                      <a:pt x="326" y="4"/>
                      <a:pt x="301" y="10"/>
                    </a:cubicBezTo>
                    <a:cubicBezTo>
                      <a:pt x="201" y="43"/>
                      <a:pt x="101" y="110"/>
                      <a:pt x="67" y="210"/>
                    </a:cubicBezTo>
                    <a:cubicBezTo>
                      <a:pt x="1" y="343"/>
                      <a:pt x="34" y="510"/>
                      <a:pt x="101" y="643"/>
                    </a:cubicBezTo>
                    <a:cubicBezTo>
                      <a:pt x="267" y="810"/>
                      <a:pt x="501" y="910"/>
                      <a:pt x="734" y="910"/>
                    </a:cubicBezTo>
                    <a:cubicBezTo>
                      <a:pt x="885" y="927"/>
                      <a:pt x="1035" y="935"/>
                      <a:pt x="1185" y="935"/>
                    </a:cubicBezTo>
                    <a:cubicBezTo>
                      <a:pt x="1335" y="935"/>
                      <a:pt x="1485" y="927"/>
                      <a:pt x="1635" y="910"/>
                    </a:cubicBezTo>
                    <a:cubicBezTo>
                      <a:pt x="1668" y="910"/>
                      <a:pt x="1702" y="910"/>
                      <a:pt x="1702" y="877"/>
                    </a:cubicBezTo>
                    <a:cubicBezTo>
                      <a:pt x="1702" y="844"/>
                      <a:pt x="1702" y="810"/>
                      <a:pt x="1668" y="777"/>
                    </a:cubicBezTo>
                    <a:cubicBezTo>
                      <a:pt x="1574" y="714"/>
                      <a:pt x="830" y="1"/>
                      <a:pt x="3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69;p31">
                <a:extLst>
                  <a:ext uri="{FF2B5EF4-FFF2-40B4-BE49-F238E27FC236}">
                    <a16:creationId xmlns:a16="http://schemas.microsoft.com/office/drawing/2014/main" id="{1553531C-251C-0DCD-75BF-6C8DE7B40EED}"/>
                  </a:ext>
                </a:extLst>
              </p:cNvPr>
              <p:cNvSpPr/>
              <p:nvPr/>
            </p:nvSpPr>
            <p:spPr>
              <a:xfrm>
                <a:off x="4809991" y="4293669"/>
                <a:ext cx="23652" cy="354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602" extrusionOk="0">
                    <a:moveTo>
                      <a:pt x="501" y="167"/>
                    </a:moveTo>
                    <a:cubicBezTo>
                      <a:pt x="535" y="167"/>
                      <a:pt x="601" y="201"/>
                      <a:pt x="635" y="267"/>
                    </a:cubicBezTo>
                    <a:cubicBezTo>
                      <a:pt x="768" y="601"/>
                      <a:pt x="801" y="1001"/>
                      <a:pt x="701" y="1368"/>
                    </a:cubicBezTo>
                    <a:cubicBezTo>
                      <a:pt x="468" y="1068"/>
                      <a:pt x="201" y="501"/>
                      <a:pt x="301" y="267"/>
                    </a:cubicBezTo>
                    <a:cubicBezTo>
                      <a:pt x="301" y="201"/>
                      <a:pt x="334" y="167"/>
                      <a:pt x="468" y="167"/>
                    </a:cubicBezTo>
                    <a:close/>
                    <a:moveTo>
                      <a:pt x="434" y="0"/>
                    </a:moveTo>
                    <a:cubicBezTo>
                      <a:pt x="301" y="0"/>
                      <a:pt x="168" y="67"/>
                      <a:pt x="134" y="201"/>
                    </a:cubicBezTo>
                    <a:cubicBezTo>
                      <a:pt x="1" y="567"/>
                      <a:pt x="401" y="1335"/>
                      <a:pt x="701" y="1568"/>
                    </a:cubicBezTo>
                    <a:cubicBezTo>
                      <a:pt x="701" y="1568"/>
                      <a:pt x="735" y="1602"/>
                      <a:pt x="735" y="1602"/>
                    </a:cubicBezTo>
                    <a:lnTo>
                      <a:pt x="768" y="1602"/>
                    </a:lnTo>
                    <a:cubicBezTo>
                      <a:pt x="801" y="1568"/>
                      <a:pt x="835" y="1568"/>
                      <a:pt x="835" y="1535"/>
                    </a:cubicBezTo>
                    <a:cubicBezTo>
                      <a:pt x="835" y="1502"/>
                      <a:pt x="1068" y="534"/>
                      <a:pt x="768" y="167"/>
                    </a:cubicBezTo>
                    <a:cubicBezTo>
                      <a:pt x="701" y="67"/>
                      <a:pt x="568" y="0"/>
                      <a:pt x="4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70;p31">
                <a:extLst>
                  <a:ext uri="{FF2B5EF4-FFF2-40B4-BE49-F238E27FC236}">
                    <a16:creationId xmlns:a16="http://schemas.microsoft.com/office/drawing/2014/main" id="{6513BD1A-CBC6-14AE-C675-70F46548D936}"/>
                  </a:ext>
                </a:extLst>
              </p:cNvPr>
              <p:cNvSpPr/>
              <p:nvPr/>
            </p:nvSpPr>
            <p:spPr>
              <a:xfrm>
                <a:off x="2790022" y="4542376"/>
                <a:ext cx="53166" cy="7161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237" extrusionOk="0">
                    <a:moveTo>
                      <a:pt x="1205" y="1"/>
                    </a:moveTo>
                    <a:cubicBezTo>
                      <a:pt x="1073" y="1"/>
                      <a:pt x="937" y="22"/>
                      <a:pt x="801" y="68"/>
                    </a:cubicBezTo>
                    <a:cubicBezTo>
                      <a:pt x="334" y="234"/>
                      <a:pt x="0" y="701"/>
                      <a:pt x="0" y="1235"/>
                    </a:cubicBezTo>
                    <a:lnTo>
                      <a:pt x="0" y="3236"/>
                    </a:lnTo>
                    <a:lnTo>
                      <a:pt x="2402" y="3236"/>
                    </a:lnTo>
                    <a:lnTo>
                      <a:pt x="2402" y="1202"/>
                    </a:lnTo>
                    <a:cubicBezTo>
                      <a:pt x="2402" y="509"/>
                      <a:pt x="1850" y="1"/>
                      <a:pt x="1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71;p31">
                <a:extLst>
                  <a:ext uri="{FF2B5EF4-FFF2-40B4-BE49-F238E27FC236}">
                    <a16:creationId xmlns:a16="http://schemas.microsoft.com/office/drawing/2014/main" id="{B2BF9D81-D2E0-10B3-043B-8E9470B08DA1}"/>
                  </a:ext>
                </a:extLst>
              </p:cNvPr>
              <p:cNvSpPr/>
              <p:nvPr/>
            </p:nvSpPr>
            <p:spPr>
              <a:xfrm>
                <a:off x="2790022" y="4582246"/>
                <a:ext cx="53166" cy="1551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701" extrusionOk="0">
                    <a:moveTo>
                      <a:pt x="0" y="0"/>
                    </a:moveTo>
                    <a:lnTo>
                      <a:pt x="0" y="701"/>
                    </a:lnTo>
                    <a:lnTo>
                      <a:pt x="2402" y="70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1572;p31">
                <a:extLst>
                  <a:ext uri="{FF2B5EF4-FFF2-40B4-BE49-F238E27FC236}">
                    <a16:creationId xmlns:a16="http://schemas.microsoft.com/office/drawing/2014/main" id="{EE52EC27-2B02-76A6-8015-0DC847B2E01A}"/>
                  </a:ext>
                </a:extLst>
              </p:cNvPr>
              <p:cNvGrpSpPr/>
              <p:nvPr/>
            </p:nvGrpSpPr>
            <p:grpSpPr>
              <a:xfrm>
                <a:off x="2814382" y="2275161"/>
                <a:ext cx="2850275" cy="2290115"/>
                <a:chOff x="2814382" y="2275161"/>
                <a:chExt cx="2850275" cy="2290115"/>
              </a:xfrm>
            </p:grpSpPr>
            <p:sp>
              <p:nvSpPr>
                <p:cNvPr id="98" name="Google Shape;1573;p31">
                  <a:extLst>
                    <a:ext uri="{FF2B5EF4-FFF2-40B4-BE49-F238E27FC236}">
                      <a16:creationId xmlns:a16="http://schemas.microsoft.com/office/drawing/2014/main" id="{4E77303C-D2B9-D668-0C4F-AD96E0E94789}"/>
                    </a:ext>
                  </a:extLst>
                </p:cNvPr>
                <p:cNvSpPr/>
                <p:nvPr/>
              </p:nvSpPr>
              <p:spPr>
                <a:xfrm>
                  <a:off x="3683032" y="2275161"/>
                  <a:ext cx="1981626" cy="1130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65" h="51104" extrusionOk="0">
                      <a:moveTo>
                        <a:pt x="167" y="0"/>
                      </a:moveTo>
                      <a:lnTo>
                        <a:pt x="0" y="367"/>
                      </a:lnTo>
                      <a:cubicBezTo>
                        <a:pt x="7706" y="4003"/>
                        <a:pt x="15345" y="7806"/>
                        <a:pt x="22917" y="11742"/>
                      </a:cubicBezTo>
                      <a:cubicBezTo>
                        <a:pt x="30522" y="15645"/>
                        <a:pt x="38028" y="19681"/>
                        <a:pt x="45466" y="23851"/>
                      </a:cubicBezTo>
                      <a:cubicBezTo>
                        <a:pt x="52905" y="28021"/>
                        <a:pt x="60277" y="32324"/>
                        <a:pt x="67515" y="36860"/>
                      </a:cubicBezTo>
                      <a:cubicBezTo>
                        <a:pt x="74720" y="41397"/>
                        <a:pt x="81826" y="46100"/>
                        <a:pt x="88730" y="51104"/>
                      </a:cubicBezTo>
                      <a:lnTo>
                        <a:pt x="89564" y="49970"/>
                      </a:lnTo>
                      <a:cubicBezTo>
                        <a:pt x="82559" y="44999"/>
                        <a:pt x="75421" y="40296"/>
                        <a:pt x="68116" y="35859"/>
                      </a:cubicBezTo>
                      <a:cubicBezTo>
                        <a:pt x="60811" y="31423"/>
                        <a:pt x="53439" y="27153"/>
                        <a:pt x="45933" y="23050"/>
                      </a:cubicBezTo>
                      <a:cubicBezTo>
                        <a:pt x="38428" y="18947"/>
                        <a:pt x="30889" y="14978"/>
                        <a:pt x="23250" y="11142"/>
                      </a:cubicBezTo>
                      <a:cubicBezTo>
                        <a:pt x="15578" y="7306"/>
                        <a:pt x="7939" y="357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574;p31">
                  <a:extLst>
                    <a:ext uri="{FF2B5EF4-FFF2-40B4-BE49-F238E27FC236}">
                      <a16:creationId xmlns:a16="http://schemas.microsoft.com/office/drawing/2014/main" id="{FF8DB975-E46D-4335-7A84-E12146C60337}"/>
                    </a:ext>
                  </a:extLst>
                </p:cNvPr>
                <p:cNvSpPr/>
                <p:nvPr/>
              </p:nvSpPr>
              <p:spPr>
                <a:xfrm>
                  <a:off x="2814382" y="2295273"/>
                  <a:ext cx="2417046" cy="227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45" h="102599" extrusionOk="0">
                      <a:moveTo>
                        <a:pt x="39274" y="0"/>
                      </a:moveTo>
                      <a:cubicBezTo>
                        <a:pt x="39261" y="0"/>
                        <a:pt x="39245" y="9"/>
                        <a:pt x="39228" y="25"/>
                      </a:cubicBezTo>
                      <a:cubicBezTo>
                        <a:pt x="37527" y="1627"/>
                        <a:pt x="35892" y="3294"/>
                        <a:pt x="34358" y="5062"/>
                      </a:cubicBezTo>
                      <a:cubicBezTo>
                        <a:pt x="32824" y="6830"/>
                        <a:pt x="31356" y="8665"/>
                        <a:pt x="29955" y="10533"/>
                      </a:cubicBezTo>
                      <a:cubicBezTo>
                        <a:pt x="27153" y="14269"/>
                        <a:pt x="24551" y="18172"/>
                        <a:pt x="22183" y="22208"/>
                      </a:cubicBezTo>
                      <a:cubicBezTo>
                        <a:pt x="17479" y="30280"/>
                        <a:pt x="13476" y="38787"/>
                        <a:pt x="10274" y="47559"/>
                      </a:cubicBezTo>
                      <a:cubicBezTo>
                        <a:pt x="7072" y="56366"/>
                        <a:pt x="4603" y="65406"/>
                        <a:pt x="2902" y="74612"/>
                      </a:cubicBezTo>
                      <a:cubicBezTo>
                        <a:pt x="2068" y="79215"/>
                        <a:pt x="1368" y="83852"/>
                        <a:pt x="901" y="88489"/>
                      </a:cubicBezTo>
                      <a:cubicBezTo>
                        <a:pt x="434" y="93159"/>
                        <a:pt x="134" y="97829"/>
                        <a:pt x="0" y="102499"/>
                      </a:cubicBezTo>
                      <a:cubicBezTo>
                        <a:pt x="0" y="102566"/>
                        <a:pt x="33" y="102599"/>
                        <a:pt x="100" y="102599"/>
                      </a:cubicBezTo>
                      <a:cubicBezTo>
                        <a:pt x="167" y="102599"/>
                        <a:pt x="200" y="102566"/>
                        <a:pt x="200" y="102499"/>
                      </a:cubicBezTo>
                      <a:cubicBezTo>
                        <a:pt x="334" y="97829"/>
                        <a:pt x="634" y="93159"/>
                        <a:pt x="1101" y="88522"/>
                      </a:cubicBezTo>
                      <a:cubicBezTo>
                        <a:pt x="1568" y="83885"/>
                        <a:pt x="2235" y="79249"/>
                        <a:pt x="3069" y="74646"/>
                      </a:cubicBezTo>
                      <a:cubicBezTo>
                        <a:pt x="4770" y="65472"/>
                        <a:pt x="7239" y="56432"/>
                        <a:pt x="10441" y="47626"/>
                      </a:cubicBezTo>
                      <a:cubicBezTo>
                        <a:pt x="13643" y="38853"/>
                        <a:pt x="17613" y="30347"/>
                        <a:pt x="22316" y="22275"/>
                      </a:cubicBezTo>
                      <a:cubicBezTo>
                        <a:pt x="24684" y="18238"/>
                        <a:pt x="27253" y="14369"/>
                        <a:pt x="30055" y="10600"/>
                      </a:cubicBezTo>
                      <a:cubicBezTo>
                        <a:pt x="31456" y="8732"/>
                        <a:pt x="32924" y="6930"/>
                        <a:pt x="34458" y="5162"/>
                      </a:cubicBezTo>
                      <a:cubicBezTo>
                        <a:pt x="35986" y="3402"/>
                        <a:pt x="37613" y="1741"/>
                        <a:pt x="39306" y="147"/>
                      </a:cubicBezTo>
                      <a:lnTo>
                        <a:pt x="39306" y="147"/>
                      </a:lnTo>
                      <a:cubicBezTo>
                        <a:pt x="45295" y="2975"/>
                        <a:pt x="51218" y="5904"/>
                        <a:pt x="57108" y="8965"/>
                      </a:cubicBezTo>
                      <a:cubicBezTo>
                        <a:pt x="63045" y="12001"/>
                        <a:pt x="68916" y="15070"/>
                        <a:pt x="74753" y="18238"/>
                      </a:cubicBezTo>
                      <a:cubicBezTo>
                        <a:pt x="80591" y="21407"/>
                        <a:pt x="86395" y="24676"/>
                        <a:pt x="92133" y="28012"/>
                      </a:cubicBezTo>
                      <a:cubicBezTo>
                        <a:pt x="97870" y="31315"/>
                        <a:pt x="103541" y="34784"/>
                        <a:pt x="109178" y="38320"/>
                      </a:cubicBezTo>
                      <a:lnTo>
                        <a:pt x="109211" y="38320"/>
                      </a:lnTo>
                      <a:cubicBezTo>
                        <a:pt x="109245" y="38320"/>
                        <a:pt x="109245" y="38286"/>
                        <a:pt x="109211" y="38253"/>
                      </a:cubicBezTo>
                      <a:cubicBezTo>
                        <a:pt x="103574" y="34750"/>
                        <a:pt x="97903" y="31281"/>
                        <a:pt x="92166" y="27945"/>
                      </a:cubicBezTo>
                      <a:cubicBezTo>
                        <a:pt x="86428" y="24610"/>
                        <a:pt x="80624" y="21341"/>
                        <a:pt x="74787" y="18172"/>
                      </a:cubicBezTo>
                      <a:cubicBezTo>
                        <a:pt x="68949" y="15003"/>
                        <a:pt x="63078" y="11867"/>
                        <a:pt x="57174" y="8865"/>
                      </a:cubicBezTo>
                      <a:cubicBezTo>
                        <a:pt x="51270" y="5863"/>
                        <a:pt x="45299" y="2861"/>
                        <a:pt x="39295" y="25"/>
                      </a:cubicBezTo>
                      <a:cubicBezTo>
                        <a:pt x="39295" y="9"/>
                        <a:pt x="39286" y="0"/>
                        <a:pt x="39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575;p31">
                  <a:extLst>
                    <a:ext uri="{FF2B5EF4-FFF2-40B4-BE49-F238E27FC236}">
                      <a16:creationId xmlns:a16="http://schemas.microsoft.com/office/drawing/2014/main" id="{EDEC2FCF-C405-5F9A-78A8-88708D5F87D2}"/>
                    </a:ext>
                  </a:extLst>
                </p:cNvPr>
                <p:cNvSpPr/>
                <p:nvPr/>
              </p:nvSpPr>
              <p:spPr>
                <a:xfrm>
                  <a:off x="3786355" y="2332885"/>
                  <a:ext cx="28077" cy="28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73" extrusionOk="0">
                      <a:moveTo>
                        <a:pt x="709" y="0"/>
                      </a:moveTo>
                      <a:cubicBezTo>
                        <a:pt x="536" y="0"/>
                        <a:pt x="370" y="98"/>
                        <a:pt x="301" y="260"/>
                      </a:cubicBezTo>
                      <a:lnTo>
                        <a:pt x="134" y="560"/>
                      </a:lnTo>
                      <a:cubicBezTo>
                        <a:pt x="0" y="794"/>
                        <a:pt x="101" y="1094"/>
                        <a:pt x="334" y="1228"/>
                      </a:cubicBezTo>
                      <a:cubicBezTo>
                        <a:pt x="404" y="1258"/>
                        <a:pt x="480" y="1273"/>
                        <a:pt x="556" y="1273"/>
                      </a:cubicBezTo>
                      <a:cubicBezTo>
                        <a:pt x="733" y="1273"/>
                        <a:pt x="908" y="1191"/>
                        <a:pt x="1001" y="1027"/>
                      </a:cubicBezTo>
                      <a:lnTo>
                        <a:pt x="1135" y="727"/>
                      </a:lnTo>
                      <a:cubicBezTo>
                        <a:pt x="1268" y="494"/>
                        <a:pt x="1168" y="193"/>
                        <a:pt x="934" y="60"/>
                      </a:cubicBezTo>
                      <a:cubicBezTo>
                        <a:pt x="863" y="19"/>
                        <a:pt x="785" y="0"/>
                        <a:pt x="7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576;p31">
                  <a:extLst>
                    <a:ext uri="{FF2B5EF4-FFF2-40B4-BE49-F238E27FC236}">
                      <a16:creationId xmlns:a16="http://schemas.microsoft.com/office/drawing/2014/main" id="{32F79F26-6F5D-2B10-4A3A-0783BF6676C2}"/>
                    </a:ext>
                  </a:extLst>
                </p:cNvPr>
                <p:cNvSpPr/>
                <p:nvPr/>
              </p:nvSpPr>
              <p:spPr>
                <a:xfrm>
                  <a:off x="4280827" y="2584557"/>
                  <a:ext cx="28077" cy="28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1288" extrusionOk="0">
                      <a:moveTo>
                        <a:pt x="709" y="0"/>
                      </a:moveTo>
                      <a:cubicBezTo>
                        <a:pt x="536" y="0"/>
                        <a:pt x="370" y="98"/>
                        <a:pt x="301" y="260"/>
                      </a:cubicBezTo>
                      <a:lnTo>
                        <a:pt x="134" y="560"/>
                      </a:lnTo>
                      <a:cubicBezTo>
                        <a:pt x="1" y="794"/>
                        <a:pt x="101" y="1094"/>
                        <a:pt x="334" y="1227"/>
                      </a:cubicBezTo>
                      <a:cubicBezTo>
                        <a:pt x="406" y="1268"/>
                        <a:pt x="483" y="1287"/>
                        <a:pt x="561" y="1287"/>
                      </a:cubicBezTo>
                      <a:cubicBezTo>
                        <a:pt x="736" y="1287"/>
                        <a:pt x="909" y="1189"/>
                        <a:pt x="1001" y="1027"/>
                      </a:cubicBezTo>
                      <a:lnTo>
                        <a:pt x="1135" y="727"/>
                      </a:lnTo>
                      <a:cubicBezTo>
                        <a:pt x="1268" y="493"/>
                        <a:pt x="1168" y="193"/>
                        <a:pt x="935" y="60"/>
                      </a:cubicBezTo>
                      <a:cubicBezTo>
                        <a:pt x="863" y="19"/>
                        <a:pt x="786" y="0"/>
                        <a:pt x="7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577;p31">
                  <a:extLst>
                    <a:ext uri="{FF2B5EF4-FFF2-40B4-BE49-F238E27FC236}">
                      <a16:creationId xmlns:a16="http://schemas.microsoft.com/office/drawing/2014/main" id="{5583BF71-2DEF-8BDF-481D-E546D9F305A4}"/>
                    </a:ext>
                  </a:extLst>
                </p:cNvPr>
                <p:cNvSpPr/>
                <p:nvPr/>
              </p:nvSpPr>
              <p:spPr>
                <a:xfrm>
                  <a:off x="4798928" y="2866474"/>
                  <a:ext cx="28807" cy="27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255" extrusionOk="0">
                      <a:moveTo>
                        <a:pt x="742" y="1"/>
                      </a:moveTo>
                      <a:cubicBezTo>
                        <a:pt x="566" y="1"/>
                        <a:pt x="393" y="98"/>
                        <a:pt x="301" y="260"/>
                      </a:cubicBezTo>
                      <a:lnTo>
                        <a:pt x="134" y="527"/>
                      </a:lnTo>
                      <a:cubicBezTo>
                        <a:pt x="0" y="794"/>
                        <a:pt x="101" y="1061"/>
                        <a:pt x="334" y="1194"/>
                      </a:cubicBezTo>
                      <a:cubicBezTo>
                        <a:pt x="405" y="1235"/>
                        <a:pt x="483" y="1254"/>
                        <a:pt x="560" y="1254"/>
                      </a:cubicBezTo>
                      <a:cubicBezTo>
                        <a:pt x="736" y="1254"/>
                        <a:pt x="909" y="1156"/>
                        <a:pt x="1001" y="994"/>
                      </a:cubicBezTo>
                      <a:lnTo>
                        <a:pt x="1168" y="727"/>
                      </a:lnTo>
                      <a:cubicBezTo>
                        <a:pt x="1301" y="494"/>
                        <a:pt x="1201" y="194"/>
                        <a:pt x="968" y="60"/>
                      </a:cubicBezTo>
                      <a:cubicBezTo>
                        <a:pt x="896" y="19"/>
                        <a:pt x="819" y="1"/>
                        <a:pt x="7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578;p31">
                  <a:extLst>
                    <a:ext uri="{FF2B5EF4-FFF2-40B4-BE49-F238E27FC236}">
                      <a16:creationId xmlns:a16="http://schemas.microsoft.com/office/drawing/2014/main" id="{E51A1842-75BB-6851-DE14-B86B03D4C615}"/>
                    </a:ext>
                  </a:extLst>
                </p:cNvPr>
                <p:cNvSpPr/>
                <p:nvPr/>
              </p:nvSpPr>
              <p:spPr>
                <a:xfrm>
                  <a:off x="5170163" y="3055532"/>
                  <a:ext cx="170495" cy="168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6" h="7597" extrusionOk="0">
                      <a:moveTo>
                        <a:pt x="2306" y="0"/>
                      </a:moveTo>
                      <a:cubicBezTo>
                        <a:pt x="2185" y="0"/>
                        <a:pt x="2066" y="60"/>
                        <a:pt x="2002" y="188"/>
                      </a:cubicBezTo>
                      <a:lnTo>
                        <a:pt x="100" y="3691"/>
                      </a:lnTo>
                      <a:cubicBezTo>
                        <a:pt x="0" y="3824"/>
                        <a:pt x="67" y="4058"/>
                        <a:pt x="200" y="4158"/>
                      </a:cubicBezTo>
                      <a:lnTo>
                        <a:pt x="5204" y="7527"/>
                      </a:lnTo>
                      <a:cubicBezTo>
                        <a:pt x="5275" y="7574"/>
                        <a:pt x="5350" y="7596"/>
                        <a:pt x="5422" y="7596"/>
                      </a:cubicBezTo>
                      <a:cubicBezTo>
                        <a:pt x="5553" y="7596"/>
                        <a:pt x="5673" y="7523"/>
                        <a:pt x="5738" y="7393"/>
                      </a:cubicBezTo>
                      <a:lnTo>
                        <a:pt x="7639" y="3924"/>
                      </a:lnTo>
                      <a:cubicBezTo>
                        <a:pt x="7706" y="3757"/>
                        <a:pt x="7672" y="3557"/>
                        <a:pt x="7505" y="3457"/>
                      </a:cubicBezTo>
                      <a:lnTo>
                        <a:pt x="2502" y="55"/>
                      </a:lnTo>
                      <a:cubicBezTo>
                        <a:pt x="2442" y="19"/>
                        <a:pt x="2374" y="0"/>
                        <a:pt x="23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579;p31">
                  <a:extLst>
                    <a:ext uri="{FF2B5EF4-FFF2-40B4-BE49-F238E27FC236}">
                      <a16:creationId xmlns:a16="http://schemas.microsoft.com/office/drawing/2014/main" id="{1B2F4647-02C3-407F-0D4C-F5E9F5448884}"/>
                    </a:ext>
                  </a:extLst>
                </p:cNvPr>
                <p:cNvSpPr/>
                <p:nvPr/>
              </p:nvSpPr>
              <p:spPr>
                <a:xfrm>
                  <a:off x="5179013" y="3118721"/>
                  <a:ext cx="114408" cy="11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5038" extrusionOk="0">
                      <a:moveTo>
                        <a:pt x="1602" y="201"/>
                      </a:moveTo>
                      <a:cubicBezTo>
                        <a:pt x="1635" y="201"/>
                        <a:pt x="1668" y="234"/>
                        <a:pt x="1668" y="234"/>
                      </a:cubicBezTo>
                      <a:lnTo>
                        <a:pt x="4871" y="2369"/>
                      </a:lnTo>
                      <a:cubicBezTo>
                        <a:pt x="4937" y="2402"/>
                        <a:pt x="4937" y="2469"/>
                        <a:pt x="4937" y="2536"/>
                      </a:cubicBezTo>
                      <a:lnTo>
                        <a:pt x="3703" y="4771"/>
                      </a:lnTo>
                      <a:cubicBezTo>
                        <a:pt x="3703" y="4804"/>
                        <a:pt x="3670" y="4804"/>
                        <a:pt x="3636" y="4838"/>
                      </a:cubicBezTo>
                      <a:lnTo>
                        <a:pt x="3536" y="4838"/>
                      </a:lnTo>
                      <a:lnTo>
                        <a:pt x="334" y="2636"/>
                      </a:lnTo>
                      <a:cubicBezTo>
                        <a:pt x="267" y="2603"/>
                        <a:pt x="267" y="2536"/>
                        <a:pt x="301" y="2469"/>
                      </a:cubicBezTo>
                      <a:lnTo>
                        <a:pt x="1501" y="268"/>
                      </a:lnTo>
                      <a:cubicBezTo>
                        <a:pt x="1501" y="234"/>
                        <a:pt x="1535" y="201"/>
                        <a:pt x="1568" y="201"/>
                      </a:cubicBezTo>
                      <a:close/>
                      <a:moveTo>
                        <a:pt x="1501" y="1"/>
                      </a:moveTo>
                      <a:cubicBezTo>
                        <a:pt x="1435" y="34"/>
                        <a:pt x="1335" y="101"/>
                        <a:pt x="1301" y="168"/>
                      </a:cubicBezTo>
                      <a:lnTo>
                        <a:pt x="100" y="2402"/>
                      </a:lnTo>
                      <a:cubicBezTo>
                        <a:pt x="0" y="2536"/>
                        <a:pt x="67" y="2736"/>
                        <a:pt x="201" y="2836"/>
                      </a:cubicBezTo>
                      <a:lnTo>
                        <a:pt x="3403" y="4971"/>
                      </a:lnTo>
                      <a:cubicBezTo>
                        <a:pt x="3470" y="5004"/>
                        <a:pt x="3536" y="5038"/>
                        <a:pt x="3603" y="5038"/>
                      </a:cubicBezTo>
                      <a:lnTo>
                        <a:pt x="3670" y="5038"/>
                      </a:lnTo>
                      <a:cubicBezTo>
                        <a:pt x="3736" y="5004"/>
                        <a:pt x="3836" y="4938"/>
                        <a:pt x="3870" y="4871"/>
                      </a:cubicBezTo>
                      <a:lnTo>
                        <a:pt x="5071" y="2636"/>
                      </a:lnTo>
                      <a:cubicBezTo>
                        <a:pt x="5171" y="2503"/>
                        <a:pt x="5104" y="2302"/>
                        <a:pt x="4971" y="2202"/>
                      </a:cubicBezTo>
                      <a:lnTo>
                        <a:pt x="1768" y="67"/>
                      </a:lnTo>
                      <a:cubicBezTo>
                        <a:pt x="1702" y="1"/>
                        <a:pt x="1602" y="1"/>
                        <a:pt x="1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580;p31">
                  <a:extLst>
                    <a:ext uri="{FF2B5EF4-FFF2-40B4-BE49-F238E27FC236}">
                      <a16:creationId xmlns:a16="http://schemas.microsoft.com/office/drawing/2014/main" id="{0BAEC583-D2CB-4CDF-DEEA-587EAC7F1F2D}"/>
                    </a:ext>
                  </a:extLst>
                </p:cNvPr>
                <p:cNvSpPr/>
                <p:nvPr/>
              </p:nvSpPr>
              <p:spPr>
                <a:xfrm>
                  <a:off x="5245433" y="3061086"/>
                  <a:ext cx="87106" cy="6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943" extrusionOk="0">
                      <a:moveTo>
                        <a:pt x="347" y="1"/>
                      </a:moveTo>
                      <a:cubicBezTo>
                        <a:pt x="296" y="1"/>
                        <a:pt x="242" y="29"/>
                        <a:pt x="201" y="71"/>
                      </a:cubicBezTo>
                      <a:lnTo>
                        <a:pt x="67" y="371"/>
                      </a:lnTo>
                      <a:cubicBezTo>
                        <a:pt x="1" y="438"/>
                        <a:pt x="34" y="571"/>
                        <a:pt x="134" y="638"/>
                      </a:cubicBezTo>
                      <a:lnTo>
                        <a:pt x="3503" y="2906"/>
                      </a:lnTo>
                      <a:cubicBezTo>
                        <a:pt x="3541" y="2931"/>
                        <a:pt x="3580" y="2942"/>
                        <a:pt x="3614" y="2942"/>
                      </a:cubicBezTo>
                      <a:cubicBezTo>
                        <a:pt x="3670" y="2942"/>
                        <a:pt x="3716" y="2914"/>
                        <a:pt x="3737" y="2873"/>
                      </a:cubicBezTo>
                      <a:lnTo>
                        <a:pt x="3903" y="2572"/>
                      </a:lnTo>
                      <a:cubicBezTo>
                        <a:pt x="3937" y="2472"/>
                        <a:pt x="3903" y="2372"/>
                        <a:pt x="3837" y="2306"/>
                      </a:cubicBezTo>
                      <a:lnTo>
                        <a:pt x="434" y="37"/>
                      </a:lnTo>
                      <a:cubicBezTo>
                        <a:pt x="409" y="12"/>
                        <a:pt x="37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" name="Google Shape;1581;p31">
                <a:extLst>
                  <a:ext uri="{FF2B5EF4-FFF2-40B4-BE49-F238E27FC236}">
                    <a16:creationId xmlns:a16="http://schemas.microsoft.com/office/drawing/2014/main" id="{E523E17E-3F9C-3B51-CCC4-FC54AC54489E}"/>
                  </a:ext>
                </a:extLst>
              </p:cNvPr>
              <p:cNvSpPr/>
              <p:nvPr/>
            </p:nvSpPr>
            <p:spPr>
              <a:xfrm>
                <a:off x="5595251" y="3315789"/>
                <a:ext cx="76774" cy="74561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370" extrusionOk="0">
                    <a:moveTo>
                      <a:pt x="2236" y="0"/>
                    </a:moveTo>
                    <a:lnTo>
                      <a:pt x="1" y="100"/>
                    </a:lnTo>
                    <a:lnTo>
                      <a:pt x="1235" y="3369"/>
                    </a:lnTo>
                    <a:cubicBezTo>
                      <a:pt x="1235" y="3369"/>
                      <a:pt x="3470" y="3236"/>
                      <a:pt x="3270" y="1635"/>
                    </a:cubicBez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82;p31">
                <a:extLst>
                  <a:ext uri="{FF2B5EF4-FFF2-40B4-BE49-F238E27FC236}">
                    <a16:creationId xmlns:a16="http://schemas.microsoft.com/office/drawing/2014/main" id="{F601059F-0E51-291F-7B17-E3E1CD74DDE3}"/>
                  </a:ext>
                </a:extLst>
              </p:cNvPr>
              <p:cNvSpPr/>
              <p:nvPr/>
            </p:nvSpPr>
            <p:spPr>
              <a:xfrm>
                <a:off x="5552461" y="3318001"/>
                <a:ext cx="70136" cy="930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04" extrusionOk="0">
                    <a:moveTo>
                      <a:pt x="1935" y="0"/>
                    </a:moveTo>
                    <a:lnTo>
                      <a:pt x="0" y="2102"/>
                    </a:lnTo>
                    <a:lnTo>
                      <a:pt x="1268" y="4203"/>
                    </a:lnTo>
                    <a:lnTo>
                      <a:pt x="3169" y="3269"/>
                    </a:lnTo>
                    <a:lnTo>
                      <a:pt x="1935" y="0"/>
                    </a:ln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83;p31">
                <a:extLst>
                  <a:ext uri="{FF2B5EF4-FFF2-40B4-BE49-F238E27FC236}">
                    <a16:creationId xmlns:a16="http://schemas.microsoft.com/office/drawing/2014/main" id="{56B7F41E-0F33-4B8E-AECC-A0D175C453C1}"/>
                  </a:ext>
                </a:extLst>
              </p:cNvPr>
              <p:cNvSpPr/>
              <p:nvPr/>
            </p:nvSpPr>
            <p:spPr>
              <a:xfrm>
                <a:off x="5477170" y="2551923"/>
                <a:ext cx="208882" cy="208263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9413" extrusionOk="0">
                    <a:moveTo>
                      <a:pt x="8940" y="0"/>
                    </a:moveTo>
                    <a:lnTo>
                      <a:pt x="6872" y="1702"/>
                    </a:lnTo>
                    <a:lnTo>
                      <a:pt x="4070" y="4037"/>
                    </a:lnTo>
                    <a:cubicBezTo>
                      <a:pt x="4137" y="4404"/>
                      <a:pt x="4204" y="4804"/>
                      <a:pt x="4237" y="5171"/>
                    </a:cubicBezTo>
                    <a:cubicBezTo>
                      <a:pt x="4404" y="6705"/>
                      <a:pt x="3970" y="8206"/>
                      <a:pt x="1735" y="8740"/>
                    </a:cubicBezTo>
                    <a:cubicBezTo>
                      <a:pt x="1735" y="8740"/>
                      <a:pt x="1" y="9340"/>
                      <a:pt x="4404" y="9407"/>
                    </a:cubicBezTo>
                    <a:cubicBezTo>
                      <a:pt x="4624" y="9410"/>
                      <a:pt x="4835" y="9412"/>
                      <a:pt x="5036" y="9412"/>
                    </a:cubicBezTo>
                    <a:cubicBezTo>
                      <a:pt x="8869" y="9412"/>
                      <a:pt x="9441" y="8840"/>
                      <a:pt x="9441" y="8840"/>
                    </a:cubicBezTo>
                    <a:cubicBezTo>
                      <a:pt x="7740" y="7172"/>
                      <a:pt x="8373" y="2469"/>
                      <a:pt x="8940" y="0"/>
                    </a:cubicBez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84;p31">
                <a:extLst>
                  <a:ext uri="{FF2B5EF4-FFF2-40B4-BE49-F238E27FC236}">
                    <a16:creationId xmlns:a16="http://schemas.microsoft.com/office/drawing/2014/main" id="{ED5999A3-EA6B-4F31-0BC3-D0B078197384}"/>
                  </a:ext>
                </a:extLst>
              </p:cNvPr>
              <p:cNvSpPr/>
              <p:nvPr/>
            </p:nvSpPr>
            <p:spPr>
              <a:xfrm>
                <a:off x="5472015" y="2358285"/>
                <a:ext cx="180474" cy="154278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6973" extrusionOk="0">
                    <a:moveTo>
                      <a:pt x="3055" y="0"/>
                    </a:moveTo>
                    <a:cubicBezTo>
                      <a:pt x="1956" y="0"/>
                      <a:pt x="1001" y="596"/>
                      <a:pt x="601" y="2014"/>
                    </a:cubicBezTo>
                    <a:cubicBezTo>
                      <a:pt x="0" y="4016"/>
                      <a:pt x="767" y="6551"/>
                      <a:pt x="2402" y="6918"/>
                    </a:cubicBezTo>
                    <a:cubicBezTo>
                      <a:pt x="2555" y="6955"/>
                      <a:pt x="2712" y="6972"/>
                      <a:pt x="2871" y="6972"/>
                    </a:cubicBezTo>
                    <a:cubicBezTo>
                      <a:pt x="5299" y="6972"/>
                      <a:pt x="8157" y="2867"/>
                      <a:pt x="5871" y="1114"/>
                    </a:cubicBezTo>
                    <a:cubicBezTo>
                      <a:pt x="4991" y="416"/>
                      <a:pt x="3973" y="0"/>
                      <a:pt x="30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85;p31">
                <a:extLst>
                  <a:ext uri="{FF2B5EF4-FFF2-40B4-BE49-F238E27FC236}">
                    <a16:creationId xmlns:a16="http://schemas.microsoft.com/office/drawing/2014/main" id="{8E01033C-7011-6213-364B-D09A40C883B5}"/>
                  </a:ext>
                </a:extLst>
              </p:cNvPr>
              <p:cNvSpPr/>
              <p:nvPr/>
            </p:nvSpPr>
            <p:spPr>
              <a:xfrm>
                <a:off x="5466838" y="2352178"/>
                <a:ext cx="242047" cy="29101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13153" extrusionOk="0">
                    <a:moveTo>
                      <a:pt x="5956" y="0"/>
                    </a:moveTo>
                    <a:cubicBezTo>
                      <a:pt x="5536" y="0"/>
                      <a:pt x="5105" y="60"/>
                      <a:pt x="4671" y="189"/>
                    </a:cubicBezTo>
                    <a:cubicBezTo>
                      <a:pt x="1202" y="1123"/>
                      <a:pt x="1" y="5993"/>
                      <a:pt x="268" y="9062"/>
                    </a:cubicBezTo>
                    <a:cubicBezTo>
                      <a:pt x="408" y="11517"/>
                      <a:pt x="2466" y="13153"/>
                      <a:pt x="4638" y="13153"/>
                    </a:cubicBezTo>
                    <a:cubicBezTo>
                      <a:pt x="5565" y="13153"/>
                      <a:pt x="6512" y="12855"/>
                      <a:pt x="7339" y="12197"/>
                    </a:cubicBezTo>
                    <a:cubicBezTo>
                      <a:pt x="9274" y="10696"/>
                      <a:pt x="9541" y="8762"/>
                      <a:pt x="10275" y="5459"/>
                    </a:cubicBezTo>
                    <a:cubicBezTo>
                      <a:pt x="10940" y="2567"/>
                      <a:pt x="8696" y="0"/>
                      <a:pt x="5956" y="0"/>
                    </a:cubicBez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86;p31">
                <a:extLst>
                  <a:ext uri="{FF2B5EF4-FFF2-40B4-BE49-F238E27FC236}">
                    <a16:creationId xmlns:a16="http://schemas.microsoft.com/office/drawing/2014/main" id="{30DFB9F1-47AD-750B-9372-F09E20088C5F}"/>
                  </a:ext>
                </a:extLst>
              </p:cNvPr>
              <p:cNvSpPr/>
              <p:nvPr/>
            </p:nvSpPr>
            <p:spPr>
              <a:xfrm>
                <a:off x="5624036" y="2396052"/>
                <a:ext cx="175761" cy="136578"/>
              </a:xfrm>
              <a:custGeom>
                <a:avLst/>
                <a:gdLst/>
                <a:ahLst/>
                <a:cxnLst/>
                <a:rect l="l" t="t" r="r" b="b"/>
                <a:pathLst>
                  <a:path w="7944" h="6173" extrusionOk="0">
                    <a:moveTo>
                      <a:pt x="3564" y="1"/>
                    </a:moveTo>
                    <a:cubicBezTo>
                      <a:pt x="2437" y="1"/>
                      <a:pt x="1399" y="377"/>
                      <a:pt x="1068" y="708"/>
                    </a:cubicBezTo>
                    <a:cubicBezTo>
                      <a:pt x="434" y="1375"/>
                      <a:pt x="1" y="5144"/>
                      <a:pt x="1468" y="5911"/>
                    </a:cubicBezTo>
                    <a:cubicBezTo>
                      <a:pt x="1795" y="6091"/>
                      <a:pt x="2169" y="6173"/>
                      <a:pt x="2565" y="6173"/>
                    </a:cubicBezTo>
                    <a:cubicBezTo>
                      <a:pt x="4883" y="6173"/>
                      <a:pt x="7944" y="3383"/>
                      <a:pt x="6405" y="1275"/>
                    </a:cubicBezTo>
                    <a:cubicBezTo>
                      <a:pt x="5703" y="317"/>
                      <a:pt x="4597" y="1"/>
                      <a:pt x="3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87;p31">
                <a:extLst>
                  <a:ext uri="{FF2B5EF4-FFF2-40B4-BE49-F238E27FC236}">
                    <a16:creationId xmlns:a16="http://schemas.microsoft.com/office/drawing/2014/main" id="{E1B1E7A0-EFDF-24C2-6084-7B3C27D37E2C}"/>
                  </a:ext>
                </a:extLst>
              </p:cNvPr>
              <p:cNvSpPr/>
              <p:nvPr/>
            </p:nvSpPr>
            <p:spPr>
              <a:xfrm>
                <a:off x="5456572" y="2243722"/>
                <a:ext cx="340128" cy="200762"/>
              </a:xfrm>
              <a:custGeom>
                <a:avLst/>
                <a:gdLst/>
                <a:ahLst/>
                <a:cxnLst/>
                <a:rect l="l" t="t" r="r" b="b"/>
                <a:pathLst>
                  <a:path w="15373" h="9074" extrusionOk="0">
                    <a:moveTo>
                      <a:pt x="3331" y="1"/>
                    </a:moveTo>
                    <a:cubicBezTo>
                      <a:pt x="1670" y="1"/>
                      <a:pt x="74" y="1244"/>
                      <a:pt x="31" y="3023"/>
                    </a:cubicBezTo>
                    <a:cubicBezTo>
                      <a:pt x="0" y="5132"/>
                      <a:pt x="1901" y="6923"/>
                      <a:pt x="4286" y="6923"/>
                    </a:cubicBezTo>
                    <a:cubicBezTo>
                      <a:pt x="4466" y="6923"/>
                      <a:pt x="4649" y="6913"/>
                      <a:pt x="4834" y="6892"/>
                    </a:cubicBezTo>
                    <a:cubicBezTo>
                      <a:pt x="5207" y="6851"/>
                      <a:pt x="5536" y="6832"/>
                      <a:pt x="5831" y="6832"/>
                    </a:cubicBezTo>
                    <a:cubicBezTo>
                      <a:pt x="8007" y="6832"/>
                      <a:pt x="8253" y="7827"/>
                      <a:pt x="9405" y="7827"/>
                    </a:cubicBezTo>
                    <a:cubicBezTo>
                      <a:pt x="9606" y="7827"/>
                      <a:pt x="9834" y="7797"/>
                      <a:pt x="10105" y="7726"/>
                    </a:cubicBezTo>
                    <a:cubicBezTo>
                      <a:pt x="10105" y="7726"/>
                      <a:pt x="10913" y="9073"/>
                      <a:pt x="12416" y="9073"/>
                    </a:cubicBezTo>
                    <a:cubicBezTo>
                      <a:pt x="12500" y="9073"/>
                      <a:pt x="12586" y="9069"/>
                      <a:pt x="12673" y="9060"/>
                    </a:cubicBezTo>
                    <a:cubicBezTo>
                      <a:pt x="15372" y="8735"/>
                      <a:pt x="15218" y="5050"/>
                      <a:pt x="12891" y="5050"/>
                    </a:cubicBezTo>
                    <a:cubicBezTo>
                      <a:pt x="12831" y="5050"/>
                      <a:pt x="12770" y="5052"/>
                      <a:pt x="12707" y="5057"/>
                    </a:cubicBezTo>
                    <a:cubicBezTo>
                      <a:pt x="12470" y="5079"/>
                      <a:pt x="12243" y="5090"/>
                      <a:pt x="12023" y="5090"/>
                    </a:cubicBezTo>
                    <a:cubicBezTo>
                      <a:pt x="9204" y="5090"/>
                      <a:pt x="7692" y="3354"/>
                      <a:pt x="5835" y="1188"/>
                    </a:cubicBezTo>
                    <a:cubicBezTo>
                      <a:pt x="5135" y="360"/>
                      <a:pt x="4224" y="1"/>
                      <a:pt x="3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88;p31">
                <a:extLst>
                  <a:ext uri="{FF2B5EF4-FFF2-40B4-BE49-F238E27FC236}">
                    <a16:creationId xmlns:a16="http://schemas.microsoft.com/office/drawing/2014/main" id="{5F4AAFF0-B4A6-D9CB-DBFB-3F4B8777979A}"/>
                  </a:ext>
                </a:extLst>
              </p:cNvPr>
              <p:cNvSpPr/>
              <p:nvPr/>
            </p:nvSpPr>
            <p:spPr>
              <a:xfrm>
                <a:off x="5446173" y="2323881"/>
                <a:ext cx="124011" cy="76022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436" extrusionOk="0">
                    <a:moveTo>
                      <a:pt x="101" y="0"/>
                    </a:moveTo>
                    <a:cubicBezTo>
                      <a:pt x="67" y="33"/>
                      <a:pt x="1" y="67"/>
                      <a:pt x="34" y="133"/>
                    </a:cubicBezTo>
                    <a:cubicBezTo>
                      <a:pt x="201" y="1201"/>
                      <a:pt x="801" y="2135"/>
                      <a:pt x="1735" y="2702"/>
                    </a:cubicBezTo>
                    <a:cubicBezTo>
                      <a:pt x="2469" y="3169"/>
                      <a:pt x="3336" y="3436"/>
                      <a:pt x="4204" y="3436"/>
                    </a:cubicBezTo>
                    <a:cubicBezTo>
                      <a:pt x="4637" y="3436"/>
                      <a:pt x="5104" y="3369"/>
                      <a:pt x="5538" y="3236"/>
                    </a:cubicBezTo>
                    <a:cubicBezTo>
                      <a:pt x="5571" y="3236"/>
                      <a:pt x="5605" y="3169"/>
                      <a:pt x="5605" y="3102"/>
                    </a:cubicBezTo>
                    <a:cubicBezTo>
                      <a:pt x="5571" y="3069"/>
                      <a:pt x="5538" y="3036"/>
                      <a:pt x="5471" y="3036"/>
                    </a:cubicBezTo>
                    <a:cubicBezTo>
                      <a:pt x="5060" y="3158"/>
                      <a:pt x="4637" y="3217"/>
                      <a:pt x="4217" y="3217"/>
                    </a:cubicBezTo>
                    <a:cubicBezTo>
                      <a:pt x="3377" y="3217"/>
                      <a:pt x="2547" y="2980"/>
                      <a:pt x="1835" y="2535"/>
                    </a:cubicBezTo>
                    <a:cubicBezTo>
                      <a:pt x="968" y="2001"/>
                      <a:pt x="368" y="1101"/>
                      <a:pt x="234" y="100"/>
                    </a:cubicBezTo>
                    <a:cubicBezTo>
                      <a:pt x="234" y="33"/>
                      <a:pt x="167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89;p31">
                <a:extLst>
                  <a:ext uri="{FF2B5EF4-FFF2-40B4-BE49-F238E27FC236}">
                    <a16:creationId xmlns:a16="http://schemas.microsoft.com/office/drawing/2014/main" id="{F8B500BC-1845-A805-F113-C5CEFD42830E}"/>
                  </a:ext>
                </a:extLst>
              </p:cNvPr>
              <p:cNvSpPr/>
              <p:nvPr/>
            </p:nvSpPr>
            <p:spPr>
              <a:xfrm>
                <a:off x="5642709" y="2497916"/>
                <a:ext cx="73610" cy="73123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305" extrusionOk="0">
                    <a:moveTo>
                      <a:pt x="2051" y="0"/>
                    </a:moveTo>
                    <a:cubicBezTo>
                      <a:pt x="1226" y="0"/>
                      <a:pt x="481" y="1074"/>
                      <a:pt x="258" y="1841"/>
                    </a:cubicBezTo>
                    <a:cubicBezTo>
                      <a:pt x="0" y="2585"/>
                      <a:pt x="258" y="3304"/>
                      <a:pt x="905" y="3304"/>
                    </a:cubicBezTo>
                    <a:cubicBezTo>
                      <a:pt x="1012" y="3304"/>
                      <a:pt x="1130" y="3285"/>
                      <a:pt x="1258" y="3242"/>
                    </a:cubicBezTo>
                    <a:cubicBezTo>
                      <a:pt x="1959" y="2975"/>
                      <a:pt x="2526" y="2475"/>
                      <a:pt x="2893" y="1841"/>
                    </a:cubicBezTo>
                    <a:cubicBezTo>
                      <a:pt x="3326" y="1040"/>
                      <a:pt x="3026" y="106"/>
                      <a:pt x="2159" y="6"/>
                    </a:cubicBezTo>
                    <a:cubicBezTo>
                      <a:pt x="2123" y="2"/>
                      <a:pt x="2087" y="0"/>
                      <a:pt x="2051" y="0"/>
                    </a:cubicBezTo>
                    <a:close/>
                  </a:path>
                </a:pathLst>
              </a:custGeom>
              <a:solidFill>
                <a:srgbClr val="E8C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90;p31">
                <a:extLst>
                  <a:ext uri="{FF2B5EF4-FFF2-40B4-BE49-F238E27FC236}">
                    <a16:creationId xmlns:a16="http://schemas.microsoft.com/office/drawing/2014/main" id="{1C13DC58-883E-753F-E2AA-272846B5245C}"/>
                  </a:ext>
                </a:extLst>
              </p:cNvPr>
              <p:cNvSpPr/>
              <p:nvPr/>
            </p:nvSpPr>
            <p:spPr>
              <a:xfrm>
                <a:off x="5553191" y="2467715"/>
                <a:ext cx="16992" cy="2157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75" extrusionOk="0">
                    <a:moveTo>
                      <a:pt x="424" y="0"/>
                    </a:moveTo>
                    <a:cubicBezTo>
                      <a:pt x="244" y="0"/>
                      <a:pt x="96" y="192"/>
                      <a:pt x="34" y="471"/>
                    </a:cubicBezTo>
                    <a:cubicBezTo>
                      <a:pt x="0" y="738"/>
                      <a:pt x="101" y="971"/>
                      <a:pt x="301" y="971"/>
                    </a:cubicBezTo>
                    <a:cubicBezTo>
                      <a:pt x="315" y="973"/>
                      <a:pt x="330" y="975"/>
                      <a:pt x="344" y="975"/>
                    </a:cubicBezTo>
                    <a:cubicBezTo>
                      <a:pt x="525" y="975"/>
                      <a:pt x="670" y="785"/>
                      <a:pt x="701" y="537"/>
                    </a:cubicBezTo>
                    <a:cubicBezTo>
                      <a:pt x="768" y="271"/>
                      <a:pt x="668" y="37"/>
                      <a:pt x="467" y="4"/>
                    </a:cubicBezTo>
                    <a:cubicBezTo>
                      <a:pt x="453" y="1"/>
                      <a:pt x="438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91;p31">
                <a:extLst>
                  <a:ext uri="{FF2B5EF4-FFF2-40B4-BE49-F238E27FC236}">
                    <a16:creationId xmlns:a16="http://schemas.microsoft.com/office/drawing/2014/main" id="{2A8EDA8F-15FB-BA17-EDF7-9E01CC06825F}"/>
                  </a:ext>
                </a:extLst>
              </p:cNvPr>
              <p:cNvSpPr/>
              <p:nvPr/>
            </p:nvSpPr>
            <p:spPr>
              <a:xfrm>
                <a:off x="5485290" y="2459595"/>
                <a:ext cx="16992" cy="2157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75" extrusionOk="0">
                    <a:moveTo>
                      <a:pt x="424" y="0"/>
                    </a:moveTo>
                    <a:cubicBezTo>
                      <a:pt x="244" y="0"/>
                      <a:pt x="96" y="192"/>
                      <a:pt x="34" y="471"/>
                    </a:cubicBezTo>
                    <a:cubicBezTo>
                      <a:pt x="1" y="738"/>
                      <a:pt x="101" y="971"/>
                      <a:pt x="301" y="971"/>
                    </a:cubicBezTo>
                    <a:cubicBezTo>
                      <a:pt x="316" y="974"/>
                      <a:pt x="330" y="975"/>
                      <a:pt x="344" y="975"/>
                    </a:cubicBezTo>
                    <a:cubicBezTo>
                      <a:pt x="525" y="975"/>
                      <a:pt x="670" y="785"/>
                      <a:pt x="701" y="537"/>
                    </a:cubicBezTo>
                    <a:cubicBezTo>
                      <a:pt x="768" y="271"/>
                      <a:pt x="668" y="37"/>
                      <a:pt x="468" y="4"/>
                    </a:cubicBezTo>
                    <a:cubicBezTo>
                      <a:pt x="453" y="1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92;p31">
                <a:extLst>
                  <a:ext uri="{FF2B5EF4-FFF2-40B4-BE49-F238E27FC236}">
                    <a16:creationId xmlns:a16="http://schemas.microsoft.com/office/drawing/2014/main" id="{7D6563C6-81CB-393C-91F4-7435B1ABB7FD}"/>
                  </a:ext>
                </a:extLst>
              </p:cNvPr>
              <p:cNvSpPr/>
              <p:nvPr/>
            </p:nvSpPr>
            <p:spPr>
              <a:xfrm>
                <a:off x="5493410" y="2473689"/>
                <a:ext cx="28077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223" extrusionOk="0">
                    <a:moveTo>
                      <a:pt x="1268" y="1"/>
                    </a:moveTo>
                    <a:cubicBezTo>
                      <a:pt x="935" y="701"/>
                      <a:pt x="501" y="1335"/>
                      <a:pt x="1" y="1935"/>
                    </a:cubicBezTo>
                    <a:cubicBezTo>
                      <a:pt x="239" y="2121"/>
                      <a:pt x="542" y="2222"/>
                      <a:pt x="857" y="2222"/>
                    </a:cubicBezTo>
                    <a:cubicBezTo>
                      <a:pt x="938" y="2222"/>
                      <a:pt x="1020" y="2216"/>
                      <a:pt x="1101" y="2202"/>
                    </a:cubicBez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C6A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93;p31">
                <a:extLst>
                  <a:ext uri="{FF2B5EF4-FFF2-40B4-BE49-F238E27FC236}">
                    <a16:creationId xmlns:a16="http://schemas.microsoft.com/office/drawing/2014/main" id="{1F68BEE8-843F-E671-D2E0-8148D7EFE41D}"/>
                  </a:ext>
                </a:extLst>
              </p:cNvPr>
              <p:cNvSpPr/>
              <p:nvPr/>
            </p:nvSpPr>
            <p:spPr>
              <a:xfrm>
                <a:off x="5508919" y="2538825"/>
                <a:ext cx="48719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621" extrusionOk="0">
                    <a:moveTo>
                      <a:pt x="2118" y="0"/>
                    </a:moveTo>
                    <a:cubicBezTo>
                      <a:pt x="2102" y="0"/>
                      <a:pt x="2085" y="9"/>
                      <a:pt x="2068" y="25"/>
                    </a:cubicBezTo>
                    <a:cubicBezTo>
                      <a:pt x="1661" y="313"/>
                      <a:pt x="1168" y="462"/>
                      <a:pt x="676" y="462"/>
                    </a:cubicBezTo>
                    <a:cubicBezTo>
                      <a:pt x="482" y="462"/>
                      <a:pt x="288" y="439"/>
                      <a:pt x="100" y="392"/>
                    </a:cubicBezTo>
                    <a:cubicBezTo>
                      <a:pt x="90" y="382"/>
                      <a:pt x="81" y="378"/>
                      <a:pt x="71" y="378"/>
                    </a:cubicBezTo>
                    <a:cubicBezTo>
                      <a:pt x="47" y="378"/>
                      <a:pt x="24" y="402"/>
                      <a:pt x="0" y="426"/>
                    </a:cubicBezTo>
                    <a:cubicBezTo>
                      <a:pt x="0" y="492"/>
                      <a:pt x="33" y="526"/>
                      <a:pt x="67" y="526"/>
                    </a:cubicBezTo>
                    <a:cubicBezTo>
                      <a:pt x="167" y="559"/>
                      <a:pt x="300" y="592"/>
                      <a:pt x="400" y="592"/>
                    </a:cubicBezTo>
                    <a:cubicBezTo>
                      <a:pt x="521" y="611"/>
                      <a:pt x="641" y="621"/>
                      <a:pt x="760" y="621"/>
                    </a:cubicBezTo>
                    <a:cubicBezTo>
                      <a:pt x="1270" y="621"/>
                      <a:pt x="1763" y="450"/>
                      <a:pt x="2168" y="125"/>
                    </a:cubicBezTo>
                    <a:cubicBezTo>
                      <a:pt x="2202" y="92"/>
                      <a:pt x="2202" y="59"/>
                      <a:pt x="2168" y="25"/>
                    </a:cubicBezTo>
                    <a:cubicBezTo>
                      <a:pt x="2152" y="9"/>
                      <a:pt x="2135" y="0"/>
                      <a:pt x="2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94;p31">
                <a:extLst>
                  <a:ext uri="{FF2B5EF4-FFF2-40B4-BE49-F238E27FC236}">
                    <a16:creationId xmlns:a16="http://schemas.microsoft.com/office/drawing/2014/main" id="{0A508A81-5FC3-FB37-CFBB-F3744532DB8B}"/>
                  </a:ext>
                </a:extLst>
              </p:cNvPr>
              <p:cNvSpPr/>
              <p:nvPr/>
            </p:nvSpPr>
            <p:spPr>
              <a:xfrm>
                <a:off x="5576069" y="2424704"/>
                <a:ext cx="34714" cy="1801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814" extrusionOk="0">
                    <a:moveTo>
                      <a:pt x="358" y="0"/>
                    </a:moveTo>
                    <a:cubicBezTo>
                      <a:pt x="294" y="0"/>
                      <a:pt x="231" y="4"/>
                      <a:pt x="167" y="13"/>
                    </a:cubicBezTo>
                    <a:cubicBezTo>
                      <a:pt x="67" y="13"/>
                      <a:pt x="1" y="113"/>
                      <a:pt x="34" y="180"/>
                    </a:cubicBezTo>
                    <a:cubicBezTo>
                      <a:pt x="34" y="262"/>
                      <a:pt x="102" y="322"/>
                      <a:pt x="163" y="322"/>
                    </a:cubicBezTo>
                    <a:cubicBezTo>
                      <a:pt x="176" y="322"/>
                      <a:pt x="189" y="319"/>
                      <a:pt x="201" y="313"/>
                    </a:cubicBezTo>
                    <a:cubicBezTo>
                      <a:pt x="235" y="310"/>
                      <a:pt x="268" y="309"/>
                      <a:pt x="302" y="309"/>
                    </a:cubicBezTo>
                    <a:cubicBezTo>
                      <a:pt x="668" y="309"/>
                      <a:pt x="1024" y="472"/>
                      <a:pt x="1268" y="747"/>
                    </a:cubicBezTo>
                    <a:cubicBezTo>
                      <a:pt x="1301" y="780"/>
                      <a:pt x="1368" y="814"/>
                      <a:pt x="1435" y="814"/>
                    </a:cubicBezTo>
                    <a:cubicBezTo>
                      <a:pt x="1468" y="780"/>
                      <a:pt x="1502" y="780"/>
                      <a:pt x="1502" y="780"/>
                    </a:cubicBezTo>
                    <a:cubicBezTo>
                      <a:pt x="1568" y="713"/>
                      <a:pt x="1568" y="613"/>
                      <a:pt x="1502" y="547"/>
                    </a:cubicBezTo>
                    <a:cubicBezTo>
                      <a:pt x="1210" y="197"/>
                      <a:pt x="792" y="0"/>
                      <a:pt x="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95;p31">
                <a:extLst>
                  <a:ext uri="{FF2B5EF4-FFF2-40B4-BE49-F238E27FC236}">
                    <a16:creationId xmlns:a16="http://schemas.microsoft.com/office/drawing/2014/main" id="{C28BD68F-7B01-9D7D-4796-5610E8AC4C0C}"/>
                  </a:ext>
                </a:extLst>
              </p:cNvPr>
              <p:cNvSpPr/>
              <p:nvPr/>
            </p:nvSpPr>
            <p:spPr>
              <a:xfrm>
                <a:off x="5475688" y="2412447"/>
                <a:ext cx="36196" cy="1551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701" extrusionOk="0">
                    <a:moveTo>
                      <a:pt x="1172" y="1"/>
                    </a:moveTo>
                    <a:cubicBezTo>
                      <a:pt x="776" y="1"/>
                      <a:pt x="381" y="139"/>
                      <a:pt x="68" y="400"/>
                    </a:cubicBezTo>
                    <a:cubicBezTo>
                      <a:pt x="1" y="467"/>
                      <a:pt x="1" y="567"/>
                      <a:pt x="68" y="634"/>
                    </a:cubicBezTo>
                    <a:cubicBezTo>
                      <a:pt x="68" y="667"/>
                      <a:pt x="101" y="700"/>
                      <a:pt x="134" y="700"/>
                    </a:cubicBezTo>
                    <a:cubicBezTo>
                      <a:pt x="201" y="700"/>
                      <a:pt x="234" y="700"/>
                      <a:pt x="268" y="667"/>
                    </a:cubicBezTo>
                    <a:cubicBezTo>
                      <a:pt x="526" y="460"/>
                      <a:pt x="825" y="334"/>
                      <a:pt x="1148" y="334"/>
                    </a:cubicBezTo>
                    <a:cubicBezTo>
                      <a:pt x="1242" y="334"/>
                      <a:pt x="1338" y="344"/>
                      <a:pt x="1435" y="367"/>
                    </a:cubicBezTo>
                    <a:cubicBezTo>
                      <a:pt x="1502" y="367"/>
                      <a:pt x="1602" y="333"/>
                      <a:pt x="1635" y="233"/>
                    </a:cubicBezTo>
                    <a:cubicBezTo>
                      <a:pt x="1635" y="167"/>
                      <a:pt x="1602" y="67"/>
                      <a:pt x="1502" y="33"/>
                    </a:cubicBezTo>
                    <a:cubicBezTo>
                      <a:pt x="1393" y="11"/>
                      <a:pt x="1283" y="1"/>
                      <a:pt x="1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96;p31">
                <a:extLst>
                  <a:ext uri="{FF2B5EF4-FFF2-40B4-BE49-F238E27FC236}">
                    <a16:creationId xmlns:a16="http://schemas.microsoft.com/office/drawing/2014/main" id="{58B72380-446E-7980-E086-870F876700C0}"/>
                  </a:ext>
                </a:extLst>
              </p:cNvPr>
              <p:cNvSpPr/>
              <p:nvPr/>
            </p:nvSpPr>
            <p:spPr>
              <a:xfrm>
                <a:off x="5624788" y="2815653"/>
                <a:ext cx="293001" cy="570183"/>
              </a:xfrm>
              <a:custGeom>
                <a:avLst/>
                <a:gdLst/>
                <a:ahLst/>
                <a:cxnLst/>
                <a:rect l="l" t="t" r="r" b="b"/>
                <a:pathLst>
                  <a:path w="13243" h="25771" extrusionOk="0">
                    <a:moveTo>
                      <a:pt x="5719" y="1"/>
                    </a:moveTo>
                    <a:cubicBezTo>
                      <a:pt x="5124" y="1"/>
                      <a:pt x="4523" y="182"/>
                      <a:pt x="4003" y="556"/>
                    </a:cubicBezTo>
                    <a:cubicBezTo>
                      <a:pt x="2702" y="1523"/>
                      <a:pt x="2402" y="3325"/>
                      <a:pt x="3336" y="4659"/>
                    </a:cubicBezTo>
                    <a:cubicBezTo>
                      <a:pt x="3469" y="4826"/>
                      <a:pt x="3669" y="5093"/>
                      <a:pt x="3803" y="5326"/>
                    </a:cubicBezTo>
                    <a:lnTo>
                      <a:pt x="4270" y="6027"/>
                    </a:lnTo>
                    <a:cubicBezTo>
                      <a:pt x="4603" y="6527"/>
                      <a:pt x="4904" y="6994"/>
                      <a:pt x="5170" y="7494"/>
                    </a:cubicBezTo>
                    <a:cubicBezTo>
                      <a:pt x="5738" y="8462"/>
                      <a:pt x="6271" y="9496"/>
                      <a:pt x="6738" y="10530"/>
                    </a:cubicBezTo>
                    <a:cubicBezTo>
                      <a:pt x="7172" y="11464"/>
                      <a:pt x="7505" y="12465"/>
                      <a:pt x="7772" y="13499"/>
                    </a:cubicBezTo>
                    <a:cubicBezTo>
                      <a:pt x="7939" y="14166"/>
                      <a:pt x="7972" y="14866"/>
                      <a:pt x="7906" y="15533"/>
                    </a:cubicBezTo>
                    <a:cubicBezTo>
                      <a:pt x="7505" y="16100"/>
                      <a:pt x="7072" y="16634"/>
                      <a:pt x="6571" y="17135"/>
                    </a:cubicBezTo>
                    <a:cubicBezTo>
                      <a:pt x="5938" y="17768"/>
                      <a:pt x="5237" y="18335"/>
                      <a:pt x="4503" y="18869"/>
                    </a:cubicBezTo>
                    <a:cubicBezTo>
                      <a:pt x="3769" y="19403"/>
                      <a:pt x="3002" y="19903"/>
                      <a:pt x="2202" y="20404"/>
                    </a:cubicBezTo>
                    <a:cubicBezTo>
                      <a:pt x="1835" y="20637"/>
                      <a:pt x="1434" y="20871"/>
                      <a:pt x="1034" y="21137"/>
                    </a:cubicBezTo>
                    <a:lnTo>
                      <a:pt x="434" y="21471"/>
                    </a:lnTo>
                    <a:lnTo>
                      <a:pt x="134" y="21638"/>
                    </a:lnTo>
                    <a:cubicBezTo>
                      <a:pt x="67" y="21671"/>
                      <a:pt x="0" y="21638"/>
                      <a:pt x="0" y="21738"/>
                    </a:cubicBezTo>
                    <a:cubicBezTo>
                      <a:pt x="0" y="21838"/>
                      <a:pt x="0" y="21905"/>
                      <a:pt x="0" y="22005"/>
                    </a:cubicBezTo>
                    <a:cubicBezTo>
                      <a:pt x="0" y="22071"/>
                      <a:pt x="33" y="22138"/>
                      <a:pt x="33" y="22205"/>
                    </a:cubicBezTo>
                    <a:cubicBezTo>
                      <a:pt x="67" y="22272"/>
                      <a:pt x="67" y="22372"/>
                      <a:pt x="100" y="22438"/>
                    </a:cubicBezTo>
                    <a:lnTo>
                      <a:pt x="767" y="24607"/>
                    </a:lnTo>
                    <a:cubicBezTo>
                      <a:pt x="834" y="24807"/>
                      <a:pt x="934" y="25007"/>
                      <a:pt x="1068" y="25174"/>
                    </a:cubicBezTo>
                    <a:cubicBezTo>
                      <a:pt x="1134" y="25240"/>
                      <a:pt x="1201" y="25307"/>
                      <a:pt x="1234" y="25407"/>
                    </a:cubicBezTo>
                    <a:cubicBezTo>
                      <a:pt x="1268" y="25440"/>
                      <a:pt x="1334" y="25507"/>
                      <a:pt x="1368" y="25574"/>
                    </a:cubicBezTo>
                    <a:cubicBezTo>
                      <a:pt x="1434" y="25641"/>
                      <a:pt x="1468" y="25674"/>
                      <a:pt x="1535" y="25741"/>
                    </a:cubicBezTo>
                    <a:cubicBezTo>
                      <a:pt x="1579" y="25763"/>
                      <a:pt x="1612" y="25770"/>
                      <a:pt x="1640" y="25770"/>
                    </a:cubicBezTo>
                    <a:cubicBezTo>
                      <a:pt x="1694" y="25770"/>
                      <a:pt x="1724" y="25741"/>
                      <a:pt x="1768" y="25741"/>
                    </a:cubicBezTo>
                    <a:lnTo>
                      <a:pt x="2202" y="25607"/>
                    </a:lnTo>
                    <a:cubicBezTo>
                      <a:pt x="2469" y="25507"/>
                      <a:pt x="2735" y="25407"/>
                      <a:pt x="3002" y="25307"/>
                    </a:cubicBezTo>
                    <a:cubicBezTo>
                      <a:pt x="3503" y="25140"/>
                      <a:pt x="4003" y="24907"/>
                      <a:pt x="4537" y="24673"/>
                    </a:cubicBezTo>
                    <a:cubicBezTo>
                      <a:pt x="5537" y="24173"/>
                      <a:pt x="6505" y="23606"/>
                      <a:pt x="7405" y="22972"/>
                    </a:cubicBezTo>
                    <a:cubicBezTo>
                      <a:pt x="8373" y="22305"/>
                      <a:pt x="9240" y="21571"/>
                      <a:pt x="10074" y="20804"/>
                    </a:cubicBezTo>
                    <a:cubicBezTo>
                      <a:pt x="10941" y="19970"/>
                      <a:pt x="11742" y="19103"/>
                      <a:pt x="12442" y="18135"/>
                    </a:cubicBezTo>
                    <a:cubicBezTo>
                      <a:pt x="12576" y="17968"/>
                      <a:pt x="12676" y="17768"/>
                      <a:pt x="12743" y="17602"/>
                    </a:cubicBezTo>
                    <a:lnTo>
                      <a:pt x="12776" y="17501"/>
                    </a:lnTo>
                    <a:cubicBezTo>
                      <a:pt x="13076" y="16634"/>
                      <a:pt x="13243" y="15734"/>
                      <a:pt x="13243" y="14833"/>
                    </a:cubicBezTo>
                    <a:cubicBezTo>
                      <a:pt x="13243" y="14032"/>
                      <a:pt x="13176" y="13232"/>
                      <a:pt x="13043" y="12465"/>
                    </a:cubicBezTo>
                    <a:cubicBezTo>
                      <a:pt x="12776" y="11064"/>
                      <a:pt x="12376" y="9696"/>
                      <a:pt x="11842" y="8362"/>
                    </a:cubicBezTo>
                    <a:cubicBezTo>
                      <a:pt x="11342" y="7127"/>
                      <a:pt x="10808" y="5927"/>
                      <a:pt x="10174" y="4726"/>
                    </a:cubicBezTo>
                    <a:cubicBezTo>
                      <a:pt x="9874" y="4159"/>
                      <a:pt x="9540" y="3558"/>
                      <a:pt x="9207" y="2991"/>
                    </a:cubicBezTo>
                    <a:lnTo>
                      <a:pt x="8706" y="2157"/>
                    </a:lnTo>
                    <a:cubicBezTo>
                      <a:pt x="8506" y="1890"/>
                      <a:pt x="8339" y="1623"/>
                      <a:pt x="8139" y="1290"/>
                    </a:cubicBezTo>
                    <a:lnTo>
                      <a:pt x="8073" y="1190"/>
                    </a:lnTo>
                    <a:cubicBezTo>
                      <a:pt x="7492" y="409"/>
                      <a:pt x="6612" y="1"/>
                      <a:pt x="57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6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44;p17">
            <a:extLst>
              <a:ext uri="{FF2B5EF4-FFF2-40B4-BE49-F238E27FC236}">
                <a16:creationId xmlns:a16="http://schemas.microsoft.com/office/drawing/2014/main" id="{2345064C-8D3B-F4A3-66FB-5FEE4C499ECF}"/>
              </a:ext>
            </a:extLst>
          </p:cNvPr>
          <p:cNvSpPr/>
          <p:nvPr/>
        </p:nvSpPr>
        <p:spPr>
          <a:xfrm>
            <a:off x="5420278" y="4055397"/>
            <a:ext cx="3266280" cy="42030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endParaRPr lang="en-US" altLang="ko-KR" sz="1200" b="0" i="0" dirty="0">
              <a:solidFill>
                <a:srgbClr val="1E1E1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6A5FF6D-4315-D6F1-045A-F95C61725765}"/>
              </a:ext>
            </a:extLst>
          </p:cNvPr>
          <p:cNvGrpSpPr/>
          <p:nvPr/>
        </p:nvGrpSpPr>
        <p:grpSpPr>
          <a:xfrm>
            <a:off x="5733058" y="1690755"/>
            <a:ext cx="3024739" cy="1636395"/>
            <a:chOff x="4435947" y="2153162"/>
            <a:chExt cx="3024739" cy="163639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1E52890-6FEE-B064-79B2-2FCDCABD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5947" y="2153162"/>
              <a:ext cx="3024739" cy="163639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4386A87-7065-2EB3-ACFF-6ABA05C65844}"/>
                </a:ext>
              </a:extLst>
            </p:cNvPr>
            <p:cNvCxnSpPr/>
            <p:nvPr/>
          </p:nvCxnSpPr>
          <p:spPr>
            <a:xfrm>
              <a:off x="4457700" y="2857500"/>
              <a:ext cx="291084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D541309-BA32-8547-48F7-3A92FEF487E4}"/>
                </a:ext>
              </a:extLst>
            </p:cNvPr>
            <p:cNvCxnSpPr/>
            <p:nvPr/>
          </p:nvCxnSpPr>
          <p:spPr>
            <a:xfrm>
              <a:off x="4457700" y="3032760"/>
              <a:ext cx="291084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061E07-2F7A-4B40-8626-515221CF0AF4}"/>
                </a:ext>
              </a:extLst>
            </p:cNvPr>
            <p:cNvCxnSpPr/>
            <p:nvPr/>
          </p:nvCxnSpPr>
          <p:spPr>
            <a:xfrm>
              <a:off x="4457700" y="3409500"/>
              <a:ext cx="291084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E360257-8FFD-B160-7896-AC41CF9185AB}"/>
                </a:ext>
              </a:extLst>
            </p:cNvPr>
            <p:cNvCxnSpPr/>
            <p:nvPr/>
          </p:nvCxnSpPr>
          <p:spPr>
            <a:xfrm>
              <a:off x="4457700" y="3567799"/>
              <a:ext cx="291084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4EABA94-1F96-2BB5-0630-F86811E413CB}"/>
                </a:ext>
              </a:extLst>
            </p:cNvPr>
            <p:cNvCxnSpPr>
              <a:cxnSpLocks/>
            </p:cNvCxnSpPr>
            <p:nvPr/>
          </p:nvCxnSpPr>
          <p:spPr>
            <a:xfrm>
              <a:off x="4457700" y="3726098"/>
              <a:ext cx="165354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818F308-6910-B2F7-2444-060109EA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0" y="131925"/>
            <a:ext cx="8320800" cy="572700"/>
          </a:xfrm>
        </p:spPr>
        <p:txBody>
          <a:bodyPr/>
          <a:lstStyle/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주제선정이유</a:t>
            </a:r>
          </a:p>
        </p:txBody>
      </p:sp>
      <p:grpSp>
        <p:nvGrpSpPr>
          <p:cNvPr id="3" name="Google Shape;708;p22">
            <a:extLst>
              <a:ext uri="{FF2B5EF4-FFF2-40B4-BE49-F238E27FC236}">
                <a16:creationId xmlns:a16="http://schemas.microsoft.com/office/drawing/2014/main" id="{9D7B7EB0-C3B7-2EDD-01F1-26EC2E186B22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" name="Google Shape;709;p22">
              <a:extLst>
                <a:ext uri="{FF2B5EF4-FFF2-40B4-BE49-F238E27FC236}">
                  <a16:creationId xmlns:a16="http://schemas.microsoft.com/office/drawing/2014/main" id="{BB6F7A90-5376-4B5D-E409-F948CDFEE9F3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8" name="Google Shape;710;p22">
                <a:extLst>
                  <a:ext uri="{FF2B5EF4-FFF2-40B4-BE49-F238E27FC236}">
                    <a16:creationId xmlns:a16="http://schemas.microsoft.com/office/drawing/2014/main" id="{527E22AA-52E0-AA3A-06A4-248847B1F605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11;p22">
                <a:extLst>
                  <a:ext uri="{FF2B5EF4-FFF2-40B4-BE49-F238E27FC236}">
                    <a16:creationId xmlns:a16="http://schemas.microsoft.com/office/drawing/2014/main" id="{62865191-4EFE-B792-48FB-E10198331FE5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12;p22">
                <a:extLst>
                  <a:ext uri="{FF2B5EF4-FFF2-40B4-BE49-F238E27FC236}">
                    <a16:creationId xmlns:a16="http://schemas.microsoft.com/office/drawing/2014/main" id="{6EC0E9C7-8645-32EF-2D6D-582085E41467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13;p22">
                <a:extLst>
                  <a:ext uri="{FF2B5EF4-FFF2-40B4-BE49-F238E27FC236}">
                    <a16:creationId xmlns:a16="http://schemas.microsoft.com/office/drawing/2014/main" id="{F073FF65-B840-3B3D-6F8A-EBABC71B705E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14;p22">
              <a:extLst>
                <a:ext uri="{FF2B5EF4-FFF2-40B4-BE49-F238E27FC236}">
                  <a16:creationId xmlns:a16="http://schemas.microsoft.com/office/drawing/2014/main" id="{42DFEF6D-100B-ABB3-F96E-519FEB84B8E5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6" name="Google Shape;715;p22">
                <a:extLst>
                  <a:ext uri="{FF2B5EF4-FFF2-40B4-BE49-F238E27FC236}">
                    <a16:creationId xmlns:a16="http://schemas.microsoft.com/office/drawing/2014/main" id="{8EDF9E09-6E4C-295C-681F-4B10C634C3E4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716;p22">
                <a:extLst>
                  <a:ext uri="{FF2B5EF4-FFF2-40B4-BE49-F238E27FC236}">
                    <a16:creationId xmlns:a16="http://schemas.microsoft.com/office/drawing/2014/main" id="{EC0C154F-8D11-ED93-44E0-439D2E81DBAA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264D5B-101F-2EEE-8E13-654B7EC1F591}"/>
              </a:ext>
            </a:extLst>
          </p:cNvPr>
          <p:cNvGrpSpPr/>
          <p:nvPr/>
        </p:nvGrpSpPr>
        <p:grpSpPr>
          <a:xfrm>
            <a:off x="841760" y="1647628"/>
            <a:ext cx="3275015" cy="2896265"/>
            <a:chOff x="411600" y="1363255"/>
            <a:chExt cx="3275015" cy="28962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509957-0F9B-EA16-76F0-1865EED5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00" y="1363255"/>
              <a:ext cx="2669523" cy="22257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651B60-5968-61E0-F1BE-3A996A6CF2AF}"/>
                </a:ext>
              </a:extLst>
            </p:cNvPr>
            <p:cNvSpPr/>
            <p:nvPr/>
          </p:nvSpPr>
          <p:spPr>
            <a:xfrm>
              <a:off x="468495" y="1435024"/>
              <a:ext cx="2218660" cy="1515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ADE5D26-1F9E-87D6-EA70-22D2EC622207}"/>
                </a:ext>
              </a:extLst>
            </p:cNvPr>
            <p:cNvSpPr/>
            <p:nvPr/>
          </p:nvSpPr>
          <p:spPr>
            <a:xfrm>
              <a:off x="411600" y="3208947"/>
              <a:ext cx="2218660" cy="1515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CA1B685-616A-692E-5EE8-DAF16E862C14}"/>
                </a:ext>
              </a:extLst>
            </p:cNvPr>
            <p:cNvGrpSpPr/>
            <p:nvPr/>
          </p:nvGrpSpPr>
          <p:grpSpPr>
            <a:xfrm>
              <a:off x="674189" y="3717519"/>
              <a:ext cx="3012426" cy="542001"/>
              <a:chOff x="1559574" y="2187246"/>
              <a:chExt cx="3012426" cy="542001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4CB13BF-A139-23B6-1C79-D06200F34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9574" y="2187246"/>
                <a:ext cx="3012426" cy="542001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B2087C-5EC5-01C4-C7E4-46C890BCE3E8}"/>
                  </a:ext>
                </a:extLst>
              </p:cNvPr>
              <p:cNvSpPr/>
              <p:nvPr/>
            </p:nvSpPr>
            <p:spPr>
              <a:xfrm>
                <a:off x="2080249" y="2326969"/>
                <a:ext cx="2218660" cy="1515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4EE3A3-D6B6-D5BC-83AC-BEE54B8EA703}"/>
              </a:ext>
            </a:extLst>
          </p:cNvPr>
          <p:cNvSpPr txBox="1"/>
          <p:nvPr/>
        </p:nvSpPr>
        <p:spPr>
          <a:xfrm>
            <a:off x="2162281" y="969548"/>
            <a:ext cx="415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뉴스 본문 내용과 전혀 다른 </a:t>
            </a:r>
            <a:r>
              <a:rPr lang="ko-KR" altLang="en-US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낚시성</a:t>
            </a:r>
            <a:r>
              <a:rPr lang="ko-KR" altLang="en-US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기사 제목 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41C76C1-423A-7AF9-8379-64636C46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897" y="1739991"/>
            <a:ext cx="2431684" cy="4608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3" name="Google Shape;144;p17">
            <a:extLst>
              <a:ext uri="{FF2B5EF4-FFF2-40B4-BE49-F238E27FC236}">
                <a16:creationId xmlns:a16="http://schemas.microsoft.com/office/drawing/2014/main" id="{733DB3B2-294B-C46F-B76F-1B8ED62B83F7}"/>
              </a:ext>
            </a:extLst>
          </p:cNvPr>
          <p:cNvSpPr/>
          <p:nvPr/>
        </p:nvSpPr>
        <p:spPr>
          <a:xfrm>
            <a:off x="513005" y="935147"/>
            <a:ext cx="1566188" cy="33597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</a:t>
            </a: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roblem</a:t>
            </a: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C39AA5-1493-DFB8-1D77-4497613FA0EE}"/>
              </a:ext>
            </a:extLst>
          </p:cNvPr>
          <p:cNvSpPr txBox="1"/>
          <p:nvPr/>
        </p:nvSpPr>
        <p:spPr>
          <a:xfrm>
            <a:off x="7076785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sz="1000" dirty="0">
                <a:solidFill>
                  <a:srgbClr val="1E1E1E"/>
                </a:solidFill>
                <a:latin typeface="Apple SD Gothic Neo"/>
              </a:rPr>
              <a:t> :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http://www.mediatoday.co.kr</a:t>
            </a:r>
            <a:endParaRPr lang="ko-KR" altLang="en-US" sz="1000" dirty="0"/>
          </a:p>
        </p:txBody>
      </p:sp>
      <p:sp>
        <p:nvSpPr>
          <p:cNvPr id="86" name="Google Shape;144;p17">
            <a:extLst>
              <a:ext uri="{FF2B5EF4-FFF2-40B4-BE49-F238E27FC236}">
                <a16:creationId xmlns:a16="http://schemas.microsoft.com/office/drawing/2014/main" id="{BC18C84F-BA44-F073-A885-F9235037590F}"/>
              </a:ext>
            </a:extLst>
          </p:cNvPr>
          <p:cNvSpPr/>
          <p:nvPr/>
        </p:nvSpPr>
        <p:spPr>
          <a:xfrm>
            <a:off x="4572000" y="3605444"/>
            <a:ext cx="3266280" cy="4203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r>
              <a:rPr lang="ko-KR" altLang="en-US" sz="1200" b="0" i="0" dirty="0">
                <a:solidFill>
                  <a:srgbClr val="1E1E1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“‘조금만 늦게 태어날 걸’</a:t>
            </a:r>
            <a:r>
              <a:rPr lang="en-US" altLang="ko-KR" sz="1200" b="0" i="0" dirty="0">
                <a:solidFill>
                  <a:srgbClr val="1E1E1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  <a:r>
              <a:rPr lang="ko-KR" altLang="en-US" sz="1200" b="0" i="0" dirty="0">
                <a:solidFill>
                  <a:srgbClr val="1E1E1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초등교사의 </a:t>
            </a:r>
            <a:r>
              <a:rPr lang="ko-KR" altLang="en-US" sz="1200" b="0" i="0" dirty="0" err="1">
                <a:solidFill>
                  <a:srgbClr val="1E1E1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두얼굴</a:t>
            </a:r>
            <a:r>
              <a:rPr lang="ko-KR" altLang="en-US" sz="1200" b="0" i="0" dirty="0">
                <a:solidFill>
                  <a:srgbClr val="1E1E1E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endParaRPr lang="en-US" altLang="ko-KR" sz="1200" b="0" i="0" dirty="0">
              <a:solidFill>
                <a:srgbClr val="1E1E1E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734C21-055E-9AA5-216E-7320B0CB00FD}"/>
              </a:ext>
            </a:extLst>
          </p:cNvPr>
          <p:cNvSpPr txBox="1"/>
          <p:nvPr/>
        </p:nvSpPr>
        <p:spPr>
          <a:xfrm>
            <a:off x="5644997" y="4119084"/>
            <a:ext cx="58254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E1E1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속옷 세탁 과제 낸 초등학교 男 교사 파면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33D57B-C737-48B5-44E9-19E71CCD47DF}"/>
              </a:ext>
            </a:extLst>
          </p:cNvPr>
          <p:cNvSpPr txBox="1"/>
          <p:nvPr/>
        </p:nvSpPr>
        <p:spPr>
          <a:xfrm>
            <a:off x="5644997" y="4500487"/>
            <a:ext cx="5825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pple SD Gothic Neo"/>
              </a:rPr>
              <a:t>본문에는 “조금만 늦게 태어날 </a:t>
            </a:r>
            <a:r>
              <a:rPr lang="ko-KR" altLang="en-US" sz="1000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Apple SD Gothic Neo"/>
              </a:rPr>
              <a:t>걸”이라는</a:t>
            </a:r>
            <a:r>
              <a:rPr lang="ko-KR" altLang="en-US" sz="1000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pple SD Gothic Neo"/>
              </a:rPr>
              <a:t> 표현 </a:t>
            </a:r>
            <a:r>
              <a:rPr lang="en-US" altLang="ko-KR" sz="1000" dirty="0">
                <a:solidFill>
                  <a:schemeClr val="tx1"/>
                </a:solidFill>
                <a:highlight>
                  <a:srgbClr val="FFFF00"/>
                </a:highlight>
                <a:latin typeface="Apple SD Gothic Neo"/>
              </a:rPr>
              <a:t>X</a:t>
            </a:r>
            <a:br>
              <a:rPr lang="ko-KR" altLang="en-US" sz="100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endParaRPr lang="ko-KR" altLang="en-US" sz="1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0243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8F308-6910-B2F7-2444-060109EA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0" y="131925"/>
            <a:ext cx="8320800" cy="572700"/>
          </a:xfrm>
        </p:spPr>
        <p:txBody>
          <a:bodyPr/>
          <a:lstStyle/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주제선정이유</a:t>
            </a:r>
          </a:p>
        </p:txBody>
      </p:sp>
      <p:grpSp>
        <p:nvGrpSpPr>
          <p:cNvPr id="3" name="Google Shape;708;p22">
            <a:extLst>
              <a:ext uri="{FF2B5EF4-FFF2-40B4-BE49-F238E27FC236}">
                <a16:creationId xmlns:a16="http://schemas.microsoft.com/office/drawing/2014/main" id="{9D7B7EB0-C3B7-2EDD-01F1-26EC2E186B22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" name="Google Shape;709;p22">
              <a:extLst>
                <a:ext uri="{FF2B5EF4-FFF2-40B4-BE49-F238E27FC236}">
                  <a16:creationId xmlns:a16="http://schemas.microsoft.com/office/drawing/2014/main" id="{BB6F7A90-5376-4B5D-E409-F948CDFEE9F3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8" name="Google Shape;710;p22">
                <a:extLst>
                  <a:ext uri="{FF2B5EF4-FFF2-40B4-BE49-F238E27FC236}">
                    <a16:creationId xmlns:a16="http://schemas.microsoft.com/office/drawing/2014/main" id="{527E22AA-52E0-AA3A-06A4-248847B1F605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11;p22">
                <a:extLst>
                  <a:ext uri="{FF2B5EF4-FFF2-40B4-BE49-F238E27FC236}">
                    <a16:creationId xmlns:a16="http://schemas.microsoft.com/office/drawing/2014/main" id="{62865191-4EFE-B792-48FB-E10198331FE5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12;p22">
                <a:extLst>
                  <a:ext uri="{FF2B5EF4-FFF2-40B4-BE49-F238E27FC236}">
                    <a16:creationId xmlns:a16="http://schemas.microsoft.com/office/drawing/2014/main" id="{6EC0E9C7-8645-32EF-2D6D-582085E41467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13;p22">
                <a:extLst>
                  <a:ext uri="{FF2B5EF4-FFF2-40B4-BE49-F238E27FC236}">
                    <a16:creationId xmlns:a16="http://schemas.microsoft.com/office/drawing/2014/main" id="{F073FF65-B840-3B3D-6F8A-EBABC71B705E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14;p22">
              <a:extLst>
                <a:ext uri="{FF2B5EF4-FFF2-40B4-BE49-F238E27FC236}">
                  <a16:creationId xmlns:a16="http://schemas.microsoft.com/office/drawing/2014/main" id="{42DFEF6D-100B-ABB3-F96E-519FEB84B8E5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6" name="Google Shape;715;p22">
                <a:extLst>
                  <a:ext uri="{FF2B5EF4-FFF2-40B4-BE49-F238E27FC236}">
                    <a16:creationId xmlns:a16="http://schemas.microsoft.com/office/drawing/2014/main" id="{8EDF9E09-6E4C-295C-681F-4B10C634C3E4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716;p22">
                <a:extLst>
                  <a:ext uri="{FF2B5EF4-FFF2-40B4-BE49-F238E27FC236}">
                    <a16:creationId xmlns:a16="http://schemas.microsoft.com/office/drawing/2014/main" id="{EC0C154F-8D11-ED93-44E0-439D2E81DBAA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4EE3A3-D6B6-D5BC-83AC-BEE54B8EA703}"/>
              </a:ext>
            </a:extLst>
          </p:cNvPr>
          <p:cNvSpPr txBox="1"/>
          <p:nvPr/>
        </p:nvSpPr>
        <p:spPr>
          <a:xfrm>
            <a:off x="2162281" y="969548"/>
            <a:ext cx="415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언론 자유도 ↑</a:t>
            </a:r>
            <a:r>
              <a:rPr lang="en-US" altLang="ko-KR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언론 신뢰도 ↓</a:t>
            </a:r>
          </a:p>
        </p:txBody>
      </p:sp>
      <p:sp>
        <p:nvSpPr>
          <p:cNvPr id="73" name="Google Shape;144;p17">
            <a:extLst>
              <a:ext uri="{FF2B5EF4-FFF2-40B4-BE49-F238E27FC236}">
                <a16:creationId xmlns:a16="http://schemas.microsoft.com/office/drawing/2014/main" id="{733DB3B2-294B-C46F-B76F-1B8ED62B83F7}"/>
              </a:ext>
            </a:extLst>
          </p:cNvPr>
          <p:cNvSpPr/>
          <p:nvPr/>
        </p:nvSpPr>
        <p:spPr>
          <a:xfrm>
            <a:off x="513005" y="935147"/>
            <a:ext cx="1566188" cy="33597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</a:t>
            </a: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roblem</a:t>
            </a: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231B68-F7C3-A22F-7123-0C7ECE5F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6" y="1457191"/>
            <a:ext cx="5107402" cy="3476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8F0816-F42E-3DE5-9D75-D7ED52FE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05" y="131925"/>
            <a:ext cx="2947613" cy="47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8F308-6910-B2F7-2444-060109EA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0" y="131925"/>
            <a:ext cx="8320800" cy="572700"/>
          </a:xfrm>
        </p:spPr>
        <p:txBody>
          <a:bodyPr/>
          <a:lstStyle/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주제선정이유</a:t>
            </a:r>
          </a:p>
        </p:txBody>
      </p:sp>
      <p:grpSp>
        <p:nvGrpSpPr>
          <p:cNvPr id="3" name="Google Shape;708;p22">
            <a:extLst>
              <a:ext uri="{FF2B5EF4-FFF2-40B4-BE49-F238E27FC236}">
                <a16:creationId xmlns:a16="http://schemas.microsoft.com/office/drawing/2014/main" id="{9D7B7EB0-C3B7-2EDD-01F1-26EC2E186B22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" name="Google Shape;709;p22">
              <a:extLst>
                <a:ext uri="{FF2B5EF4-FFF2-40B4-BE49-F238E27FC236}">
                  <a16:creationId xmlns:a16="http://schemas.microsoft.com/office/drawing/2014/main" id="{BB6F7A90-5376-4B5D-E409-F948CDFEE9F3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8" name="Google Shape;710;p22">
                <a:extLst>
                  <a:ext uri="{FF2B5EF4-FFF2-40B4-BE49-F238E27FC236}">
                    <a16:creationId xmlns:a16="http://schemas.microsoft.com/office/drawing/2014/main" id="{527E22AA-52E0-AA3A-06A4-248847B1F605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11;p22">
                <a:extLst>
                  <a:ext uri="{FF2B5EF4-FFF2-40B4-BE49-F238E27FC236}">
                    <a16:creationId xmlns:a16="http://schemas.microsoft.com/office/drawing/2014/main" id="{62865191-4EFE-B792-48FB-E10198331FE5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12;p22">
                <a:extLst>
                  <a:ext uri="{FF2B5EF4-FFF2-40B4-BE49-F238E27FC236}">
                    <a16:creationId xmlns:a16="http://schemas.microsoft.com/office/drawing/2014/main" id="{6EC0E9C7-8645-32EF-2D6D-582085E41467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13;p22">
                <a:extLst>
                  <a:ext uri="{FF2B5EF4-FFF2-40B4-BE49-F238E27FC236}">
                    <a16:creationId xmlns:a16="http://schemas.microsoft.com/office/drawing/2014/main" id="{F073FF65-B840-3B3D-6F8A-EBABC71B705E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14;p22">
              <a:extLst>
                <a:ext uri="{FF2B5EF4-FFF2-40B4-BE49-F238E27FC236}">
                  <a16:creationId xmlns:a16="http://schemas.microsoft.com/office/drawing/2014/main" id="{42DFEF6D-100B-ABB3-F96E-519FEB84B8E5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6" name="Google Shape;715;p22">
                <a:extLst>
                  <a:ext uri="{FF2B5EF4-FFF2-40B4-BE49-F238E27FC236}">
                    <a16:creationId xmlns:a16="http://schemas.microsoft.com/office/drawing/2014/main" id="{8EDF9E09-6E4C-295C-681F-4B10C634C3E4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716;p22">
                <a:extLst>
                  <a:ext uri="{FF2B5EF4-FFF2-40B4-BE49-F238E27FC236}">
                    <a16:creationId xmlns:a16="http://schemas.microsoft.com/office/drawing/2014/main" id="{EC0C154F-8D11-ED93-44E0-439D2E81DBAA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144;p17">
            <a:extLst>
              <a:ext uri="{FF2B5EF4-FFF2-40B4-BE49-F238E27FC236}">
                <a16:creationId xmlns:a16="http://schemas.microsoft.com/office/drawing/2014/main" id="{5F278152-CEAD-4E3E-F333-210E365E4903}"/>
              </a:ext>
            </a:extLst>
          </p:cNvPr>
          <p:cNvSpPr/>
          <p:nvPr/>
        </p:nvSpPr>
        <p:spPr>
          <a:xfrm>
            <a:off x="513005" y="935147"/>
            <a:ext cx="1566188" cy="33597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</a:t>
            </a:r>
            <a:r>
              <a:rPr lang="en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roblem-soving</a:t>
            </a:r>
            <a:endParaRPr sz="1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C605D6D-03DB-0085-E609-3923CDB8944C}"/>
              </a:ext>
            </a:extLst>
          </p:cNvPr>
          <p:cNvGrpSpPr/>
          <p:nvPr/>
        </p:nvGrpSpPr>
        <p:grpSpPr>
          <a:xfrm>
            <a:off x="642544" y="1810379"/>
            <a:ext cx="3578935" cy="2649694"/>
            <a:chOff x="4343400" y="2132258"/>
            <a:chExt cx="3550920" cy="19139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4E34C51-CB5E-36F6-1C7E-8CAE6F21AFE3}"/>
                </a:ext>
              </a:extLst>
            </p:cNvPr>
            <p:cNvSpPr/>
            <p:nvPr/>
          </p:nvSpPr>
          <p:spPr>
            <a:xfrm>
              <a:off x="4431811" y="2598463"/>
              <a:ext cx="1318097" cy="1253701"/>
            </a:xfrm>
            <a:prstGeom prst="rect">
              <a:avLst/>
            </a:prstGeom>
            <a:ln>
              <a:solidFill>
                <a:srgbClr val="E5A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뉴스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DF643301-1B6A-60AD-C034-A9019708B36D}"/>
                </a:ext>
              </a:extLst>
            </p:cNvPr>
            <p:cNvSpPr/>
            <p:nvPr/>
          </p:nvSpPr>
          <p:spPr>
            <a:xfrm>
              <a:off x="6022936" y="3017520"/>
              <a:ext cx="284066" cy="323850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CA8AFD-6FB7-C88E-6D56-BECF65D1497C}"/>
                </a:ext>
              </a:extLst>
            </p:cNvPr>
            <p:cNvSpPr/>
            <p:nvPr/>
          </p:nvSpPr>
          <p:spPr>
            <a:xfrm>
              <a:off x="6488590" y="2933700"/>
              <a:ext cx="1318097" cy="213847"/>
            </a:xfrm>
            <a:prstGeom prst="rect">
              <a:avLst/>
            </a:prstGeom>
            <a:ln>
              <a:solidFill>
                <a:srgbClr val="E5A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생성요약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0D0110-780E-0BF5-2EA0-E1978A520E21}"/>
                </a:ext>
              </a:extLst>
            </p:cNvPr>
            <p:cNvSpPr/>
            <p:nvPr/>
          </p:nvSpPr>
          <p:spPr>
            <a:xfrm>
              <a:off x="6488590" y="3257550"/>
              <a:ext cx="1318097" cy="213847"/>
            </a:xfrm>
            <a:prstGeom prst="rect">
              <a:avLst/>
            </a:prstGeom>
            <a:ln>
              <a:solidFill>
                <a:srgbClr val="E5A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추출요약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4F6990A-97DC-DF27-5A57-2A8A8D23608D}"/>
                </a:ext>
              </a:extLst>
            </p:cNvPr>
            <p:cNvSpPr/>
            <p:nvPr/>
          </p:nvSpPr>
          <p:spPr>
            <a:xfrm>
              <a:off x="4431811" y="2132258"/>
              <a:ext cx="1318097" cy="213847"/>
            </a:xfrm>
            <a:prstGeom prst="rect">
              <a:avLst/>
            </a:prstGeom>
            <a:ln>
              <a:solidFill>
                <a:srgbClr val="E5A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뉴스제목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91CB575-4435-434E-AB6B-EEAABCA0D085}"/>
                </a:ext>
              </a:extLst>
            </p:cNvPr>
            <p:cNvSpPr/>
            <p:nvPr/>
          </p:nvSpPr>
          <p:spPr>
            <a:xfrm>
              <a:off x="4343400" y="2453640"/>
              <a:ext cx="3550920" cy="1592580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68A98E78-E923-821F-3044-A32A558CD8DD}"/>
                </a:ext>
              </a:extLst>
            </p:cNvPr>
            <p:cNvCxnSpPr>
              <a:cxnSpLocks/>
            </p:cNvCxnSpPr>
            <p:nvPr/>
          </p:nvCxnSpPr>
          <p:spPr>
            <a:xfrm>
              <a:off x="5749908" y="2228545"/>
              <a:ext cx="1365106" cy="70515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6A95A1-2424-FB9E-6A6C-04E1F10F6A1D}"/>
              </a:ext>
            </a:extLst>
          </p:cNvPr>
          <p:cNvSpPr/>
          <p:nvPr/>
        </p:nvSpPr>
        <p:spPr>
          <a:xfrm>
            <a:off x="2938881" y="1564672"/>
            <a:ext cx="994288" cy="398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유사도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394E5F8-34BB-44B0-932A-C30A13AC731C}"/>
              </a:ext>
            </a:extLst>
          </p:cNvPr>
          <p:cNvSpPr/>
          <p:nvPr/>
        </p:nvSpPr>
        <p:spPr>
          <a:xfrm>
            <a:off x="2748086" y="1319630"/>
            <a:ext cx="372647" cy="3614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A622937-E50F-C3BF-DF2E-812F690C7EF4}"/>
              </a:ext>
            </a:extLst>
          </p:cNvPr>
          <p:cNvSpPr/>
          <p:nvPr/>
        </p:nvSpPr>
        <p:spPr>
          <a:xfrm>
            <a:off x="2375439" y="2052154"/>
            <a:ext cx="372647" cy="3614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8E56E14-3650-FCB2-36DA-D8BA8B2F00F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933169" y="1763965"/>
            <a:ext cx="190571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576DEE-5598-BFCC-65FD-9F5CF28F862B}"/>
              </a:ext>
            </a:extLst>
          </p:cNvPr>
          <p:cNvSpPr txBox="1"/>
          <p:nvPr/>
        </p:nvSpPr>
        <p:spPr>
          <a:xfrm>
            <a:off x="5472238" y="3860905"/>
            <a:ext cx="3063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뉴스 소비자의 시간 절약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무분별한 소비목적 기사 양산하는 관행 제동</a:t>
            </a:r>
            <a:endParaRPr lang="en-US" altLang="ko-KR" sz="1200" dirty="0">
              <a:solidFill>
                <a:schemeClr val="tx1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건전한 저널리즘 문화 확립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0187526-04B9-936E-985B-0E132A9F0CE9}"/>
              </a:ext>
            </a:extLst>
          </p:cNvPr>
          <p:cNvGrpSpPr/>
          <p:nvPr/>
        </p:nvGrpSpPr>
        <p:grpSpPr>
          <a:xfrm>
            <a:off x="5642193" y="1319630"/>
            <a:ext cx="2502216" cy="1825545"/>
            <a:chOff x="5497413" y="1388210"/>
            <a:chExt cx="2502216" cy="1825545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C32302C-7352-6EEC-C6DA-EB7C0B43A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6193" y="2042187"/>
              <a:ext cx="522213" cy="619027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C78AA21-8CC4-C152-3FA4-0176BA439725}"/>
                </a:ext>
              </a:extLst>
            </p:cNvPr>
            <p:cNvCxnSpPr>
              <a:cxnSpLocks/>
            </p:cNvCxnSpPr>
            <p:nvPr/>
          </p:nvCxnSpPr>
          <p:spPr>
            <a:xfrm>
              <a:off x="6473395" y="1847785"/>
              <a:ext cx="766032" cy="806832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1437805-C835-C7CC-8ABF-CC4FB2E878ED}"/>
                </a:ext>
              </a:extLst>
            </p:cNvPr>
            <p:cNvSpPr/>
            <p:nvPr/>
          </p:nvSpPr>
          <p:spPr>
            <a:xfrm>
              <a:off x="5999869" y="1625911"/>
              <a:ext cx="1350422" cy="398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뉴스 클릭여부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1EC4088-EF60-CD33-E1AA-F282A0B187D7}"/>
                </a:ext>
              </a:extLst>
            </p:cNvPr>
            <p:cNvSpPr/>
            <p:nvPr/>
          </p:nvSpPr>
          <p:spPr>
            <a:xfrm>
              <a:off x="5813546" y="1388210"/>
              <a:ext cx="372647" cy="36143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BD0BF9-C9B7-CB19-BA34-1DAEBC39DE0A}"/>
                </a:ext>
              </a:extLst>
            </p:cNvPr>
            <p:cNvSpPr txBox="1"/>
            <p:nvPr/>
          </p:nvSpPr>
          <p:spPr>
            <a:xfrm>
              <a:off x="5999869" y="232388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46CAE11-6B4B-94EE-A74D-36F4DA4285E8}"/>
                </a:ext>
              </a:extLst>
            </p:cNvPr>
            <p:cNvSpPr txBox="1"/>
            <p:nvPr/>
          </p:nvSpPr>
          <p:spPr>
            <a:xfrm>
              <a:off x="7167788" y="232388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4BB081-7362-E9C4-50F6-246AA303D363}"/>
                </a:ext>
              </a:extLst>
            </p:cNvPr>
            <p:cNvSpPr txBox="1"/>
            <p:nvPr/>
          </p:nvSpPr>
          <p:spPr>
            <a:xfrm>
              <a:off x="5497413" y="2747645"/>
              <a:ext cx="1004912" cy="4616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원하는 콘텐츠 소비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EBC7C5-02BE-BFF1-88A0-9C73EEE49731}"/>
                </a:ext>
              </a:extLst>
            </p:cNvPr>
            <p:cNvSpPr txBox="1"/>
            <p:nvPr/>
          </p:nvSpPr>
          <p:spPr>
            <a:xfrm>
              <a:off x="6994717" y="2752090"/>
              <a:ext cx="1004912" cy="4616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뉴스 소비 감소</a:t>
              </a:r>
              <a:endParaRPr lang="en-US" altLang="ko-KR" sz="1200" dirty="0"/>
            </a:p>
          </p:txBody>
        </p:sp>
      </p:grp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62A80F57-A780-F56D-9A35-39B96E467B12}"/>
              </a:ext>
            </a:extLst>
          </p:cNvPr>
          <p:cNvSpPr/>
          <p:nvPr/>
        </p:nvSpPr>
        <p:spPr>
          <a:xfrm>
            <a:off x="6765731" y="3411913"/>
            <a:ext cx="373766" cy="319381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래픽 68" descr="전구 및 기어">
            <a:extLst>
              <a:ext uri="{FF2B5EF4-FFF2-40B4-BE49-F238E27FC236}">
                <a16:creationId xmlns:a16="http://schemas.microsoft.com/office/drawing/2014/main" id="{DC0E5798-2587-0ED9-B5AE-DD9B52FB0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1433" y="3813136"/>
            <a:ext cx="683884" cy="683884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B29EEE0-CA22-3A86-F872-B2C57BBF2A33}"/>
              </a:ext>
            </a:extLst>
          </p:cNvPr>
          <p:cNvSpPr/>
          <p:nvPr/>
        </p:nvSpPr>
        <p:spPr>
          <a:xfrm>
            <a:off x="4770120" y="3753982"/>
            <a:ext cx="3962280" cy="802193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6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다리꼴 45">
            <a:extLst>
              <a:ext uri="{FF2B5EF4-FFF2-40B4-BE49-F238E27FC236}">
                <a16:creationId xmlns:a16="http://schemas.microsoft.com/office/drawing/2014/main" id="{7BB4F08B-2E2A-E2E1-1E09-108DA7C62261}"/>
              </a:ext>
            </a:extLst>
          </p:cNvPr>
          <p:cNvSpPr/>
          <p:nvPr/>
        </p:nvSpPr>
        <p:spPr>
          <a:xfrm rot="5400000">
            <a:off x="2502906" y="3072544"/>
            <a:ext cx="2457804" cy="457291"/>
          </a:xfrm>
          <a:prstGeom prst="trapezoid">
            <a:avLst>
              <a:gd name="adj" fmla="val 9831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18F308-6910-B2F7-2444-060109EA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00" y="131925"/>
            <a:ext cx="8320800" cy="572700"/>
          </a:xfrm>
        </p:spPr>
        <p:txBody>
          <a:bodyPr/>
          <a:lstStyle/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모델 소개</a:t>
            </a:r>
          </a:p>
        </p:txBody>
      </p:sp>
      <p:grpSp>
        <p:nvGrpSpPr>
          <p:cNvPr id="3" name="Google Shape;708;p22">
            <a:extLst>
              <a:ext uri="{FF2B5EF4-FFF2-40B4-BE49-F238E27FC236}">
                <a16:creationId xmlns:a16="http://schemas.microsoft.com/office/drawing/2014/main" id="{9D7B7EB0-C3B7-2EDD-01F1-26EC2E186B22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" name="Google Shape;709;p22">
              <a:extLst>
                <a:ext uri="{FF2B5EF4-FFF2-40B4-BE49-F238E27FC236}">
                  <a16:creationId xmlns:a16="http://schemas.microsoft.com/office/drawing/2014/main" id="{BB6F7A90-5376-4B5D-E409-F948CDFEE9F3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8" name="Google Shape;710;p22">
                <a:extLst>
                  <a:ext uri="{FF2B5EF4-FFF2-40B4-BE49-F238E27FC236}">
                    <a16:creationId xmlns:a16="http://schemas.microsoft.com/office/drawing/2014/main" id="{527E22AA-52E0-AA3A-06A4-248847B1F605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11;p22">
                <a:extLst>
                  <a:ext uri="{FF2B5EF4-FFF2-40B4-BE49-F238E27FC236}">
                    <a16:creationId xmlns:a16="http://schemas.microsoft.com/office/drawing/2014/main" id="{62865191-4EFE-B792-48FB-E10198331FE5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12;p22">
                <a:extLst>
                  <a:ext uri="{FF2B5EF4-FFF2-40B4-BE49-F238E27FC236}">
                    <a16:creationId xmlns:a16="http://schemas.microsoft.com/office/drawing/2014/main" id="{6EC0E9C7-8645-32EF-2D6D-582085E41467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13;p22">
                <a:extLst>
                  <a:ext uri="{FF2B5EF4-FFF2-40B4-BE49-F238E27FC236}">
                    <a16:creationId xmlns:a16="http://schemas.microsoft.com/office/drawing/2014/main" id="{F073FF65-B840-3B3D-6F8A-EBABC71B705E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14;p22">
              <a:extLst>
                <a:ext uri="{FF2B5EF4-FFF2-40B4-BE49-F238E27FC236}">
                  <a16:creationId xmlns:a16="http://schemas.microsoft.com/office/drawing/2014/main" id="{42DFEF6D-100B-ABB3-F96E-519FEB84B8E5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6" name="Google Shape;715;p22">
                <a:extLst>
                  <a:ext uri="{FF2B5EF4-FFF2-40B4-BE49-F238E27FC236}">
                    <a16:creationId xmlns:a16="http://schemas.microsoft.com/office/drawing/2014/main" id="{8EDF9E09-6E4C-295C-681F-4B10C634C3E4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716;p22">
                <a:extLst>
                  <a:ext uri="{FF2B5EF4-FFF2-40B4-BE49-F238E27FC236}">
                    <a16:creationId xmlns:a16="http://schemas.microsoft.com/office/drawing/2014/main" id="{EC0C154F-8D11-ED93-44E0-439D2E81DBAA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A0C675-5EA9-8B67-CB9B-BD6B62AFE58C}"/>
              </a:ext>
            </a:extLst>
          </p:cNvPr>
          <p:cNvSpPr/>
          <p:nvPr/>
        </p:nvSpPr>
        <p:spPr>
          <a:xfrm>
            <a:off x="596700" y="947517"/>
            <a:ext cx="1295400" cy="617220"/>
          </a:xfrm>
          <a:prstGeom prst="rect">
            <a:avLst/>
          </a:prstGeom>
          <a:solidFill>
            <a:srgbClr val="E5A03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mT5</a:t>
            </a:r>
            <a:endParaRPr lang="ko-KR" altLang="en-US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2CD6D-74A6-115A-4AF4-36E5A6AF110A}"/>
              </a:ext>
            </a:extLst>
          </p:cNvPr>
          <p:cNvSpPr txBox="1"/>
          <p:nvPr/>
        </p:nvSpPr>
        <p:spPr>
          <a:xfrm>
            <a:off x="2032344" y="994721"/>
            <a:ext cx="670005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Google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의 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mT5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는 기존 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T5 (text-to-text transfer transformer)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를 다국어 코퍼스로 확장한 연구로서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총 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101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개국 언어를 포함한 데이터를 수집하고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이를 이용하여 학습함으로써 </a:t>
            </a:r>
            <a:r>
              <a:rPr lang="en-US" altLang="ko-KR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cross-lingual language task</a:t>
            </a:r>
            <a:r>
              <a:rPr lang="ko-KR" altLang="en-US" sz="1050" b="0" i="0" dirty="0">
                <a:solidFill>
                  <a:srgbClr val="8B8D94"/>
                </a:solidFill>
                <a:effectLst/>
                <a:latin typeface="Roboto" panose="02000000000000000000" pitchFamily="2" charset="0"/>
              </a:rPr>
              <a:t>에서 성능 </a:t>
            </a:r>
            <a:r>
              <a:rPr lang="ko-KR" altLang="en-US" sz="1050" dirty="0">
                <a:solidFill>
                  <a:srgbClr val="8B8D94"/>
                </a:solidFill>
                <a:latin typeface="Roboto" panose="02000000000000000000" pitchFamily="2" charset="0"/>
              </a:rPr>
              <a:t>개선이 이루어진 모델 </a:t>
            </a:r>
            <a:endParaRPr lang="ko-KR" altLang="en-US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2062F4-38B5-9DEE-22E6-BDB64703120F}"/>
              </a:ext>
            </a:extLst>
          </p:cNvPr>
          <p:cNvSpPr/>
          <p:nvPr/>
        </p:nvSpPr>
        <p:spPr>
          <a:xfrm>
            <a:off x="4071420" y="2884170"/>
            <a:ext cx="1295400" cy="61722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mT5</a:t>
            </a:r>
            <a:endParaRPr lang="ko-KR" altLang="en-US" sz="2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998360-3A1C-B955-FD65-2570D6286810}"/>
              </a:ext>
            </a:extLst>
          </p:cNvPr>
          <p:cNvSpPr/>
          <p:nvPr/>
        </p:nvSpPr>
        <p:spPr>
          <a:xfrm>
            <a:off x="7149900" y="2884170"/>
            <a:ext cx="1295400" cy="617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Fine-tunning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E26EC16-316C-BCB2-1E12-583F336D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3" y="2451735"/>
            <a:ext cx="1558611" cy="6743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4A70D91-1DF8-ACB0-0F93-F57357925BC6}"/>
              </a:ext>
            </a:extLst>
          </p:cNvPr>
          <p:cNvSpPr txBox="1"/>
          <p:nvPr/>
        </p:nvSpPr>
        <p:spPr>
          <a:xfrm>
            <a:off x="767579" y="3255273"/>
            <a:ext cx="1214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ko-KR" altLang="en-US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뉴스 텍스트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909092-099F-1DDC-340E-8837692D8A58}"/>
              </a:ext>
            </a:extLst>
          </p:cNvPr>
          <p:cNvSpPr txBox="1"/>
          <p:nvPr/>
        </p:nvSpPr>
        <p:spPr>
          <a:xfrm>
            <a:off x="470365" y="3559940"/>
            <a:ext cx="184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원문데이터 </a:t>
            </a:r>
            <a:r>
              <a:rPr lang="en-US" altLang="ko-KR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건 </a:t>
            </a:r>
            <a:r>
              <a:rPr lang="en-US" altLang="ko-KR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</a:p>
          <a:p>
            <a:pPr algn="ctr" fontAlgn="ctr"/>
            <a:r>
              <a:rPr lang="ko-KR" altLang="en-US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요약문 </a:t>
            </a:r>
            <a:r>
              <a:rPr lang="en-US" altLang="ko-KR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</a:t>
            </a:r>
            <a:r>
              <a:rPr lang="ko-KR" altLang="en-US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0B046BB-DC9D-316F-75DD-BAEDC294998E}"/>
              </a:ext>
            </a:extLst>
          </p:cNvPr>
          <p:cNvSpPr/>
          <p:nvPr/>
        </p:nvSpPr>
        <p:spPr>
          <a:xfrm>
            <a:off x="3950494" y="2297430"/>
            <a:ext cx="4678680" cy="19431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C5BBD8-922B-C73D-6889-A6B8C90857B7}"/>
              </a:ext>
            </a:extLst>
          </p:cNvPr>
          <p:cNvSpPr txBox="1"/>
          <p:nvPr/>
        </p:nvSpPr>
        <p:spPr>
          <a:xfrm>
            <a:off x="5451145" y="1983610"/>
            <a:ext cx="2099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(deep</a:t>
            </a:r>
            <a:r>
              <a:rPr lang="ko-KR" altLang="en-US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learning)</a:t>
            </a:r>
            <a:endParaRPr lang="ko-KR" altLang="en-US" dirty="0">
              <a:solidFill>
                <a:srgbClr val="333333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974DBCE-61B9-CA55-8933-0EB3CE522288}"/>
              </a:ext>
            </a:extLst>
          </p:cNvPr>
          <p:cNvSpPr/>
          <p:nvPr/>
        </p:nvSpPr>
        <p:spPr>
          <a:xfrm>
            <a:off x="2583180" y="2072285"/>
            <a:ext cx="902783" cy="24578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터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610660" y="2884170"/>
            <a:ext cx="1295400" cy="844808"/>
            <a:chOff x="5610660" y="2480310"/>
            <a:chExt cx="1295400" cy="8448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BBB7A7-32E2-D4EF-DA5C-19EF66A7CF05}"/>
                </a:ext>
              </a:extLst>
            </p:cNvPr>
            <p:cNvSpPr/>
            <p:nvPr/>
          </p:nvSpPr>
          <p:spPr>
            <a:xfrm>
              <a:off x="5610660" y="2480310"/>
              <a:ext cx="1295400" cy="617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Tensorflow</a:t>
              </a:r>
              <a:endParaRPr lang="ko-KR" altLang="en-US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5145B9-3A37-4113-B87F-A65E4BBE92A9}"/>
                </a:ext>
              </a:extLst>
            </p:cNvPr>
            <p:cNvSpPr txBox="1"/>
            <p:nvPr/>
          </p:nvSpPr>
          <p:spPr>
            <a:xfrm>
              <a:off x="5610660" y="3063508"/>
              <a:ext cx="6238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*</a:t>
              </a:r>
              <a:r>
                <a:rPr lang="en-US" altLang="ko-KR" sz="1100" dirty="0" err="1"/>
                <a:t>github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8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모델 소개</a:t>
            </a:r>
          </a:p>
        </p:txBody>
      </p:sp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4AF0797-9DC4-292D-F777-5B77F6D2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7" y="1074420"/>
            <a:ext cx="6629280" cy="3866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C251B-F3EA-550A-BDFE-6754055BC5FF}"/>
              </a:ext>
            </a:extLst>
          </p:cNvPr>
          <p:cNvSpPr txBox="1"/>
          <p:nvPr/>
        </p:nvSpPr>
        <p:spPr>
          <a:xfrm>
            <a:off x="311368" y="91990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원데이터 형태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CAE0690-7C7D-7F40-A67A-C96EC35D9141}"/>
              </a:ext>
            </a:extLst>
          </p:cNvPr>
          <p:cNvSpPr/>
          <p:nvPr/>
        </p:nvSpPr>
        <p:spPr>
          <a:xfrm rot="5400000">
            <a:off x="1015708" y="1359700"/>
            <a:ext cx="221163" cy="3429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93F26-0A26-8B05-6F58-6040F9F3A7FC}"/>
              </a:ext>
            </a:extLst>
          </p:cNvPr>
          <p:cNvSpPr txBox="1"/>
          <p:nvPr/>
        </p:nvSpPr>
        <p:spPr>
          <a:xfrm>
            <a:off x="365683" y="1772126"/>
            <a:ext cx="1511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학습에 필요한 자료만 데이터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 </a:t>
            </a:r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모델 소개</a:t>
            </a:r>
          </a:p>
        </p:txBody>
      </p:sp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0C251B-F3EA-550A-BDFE-6754055BC5FF}"/>
              </a:ext>
            </a:extLst>
          </p:cNvPr>
          <p:cNvSpPr txBox="1"/>
          <p:nvPr/>
        </p:nvSpPr>
        <p:spPr>
          <a:xfrm>
            <a:off x="311368" y="919907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코드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2D95B3-814D-C1AA-C906-0EC30CBEE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00" y="1294448"/>
            <a:ext cx="2576678" cy="2943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1739B1-2F48-228A-6B44-3F7D7676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19" y="1294448"/>
            <a:ext cx="2497581" cy="3474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CA3CB1-E8E8-8772-3A7F-C22FCDCDC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181" y="3218465"/>
            <a:ext cx="2576678" cy="1550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CCE7B7-84CA-1031-E123-953CED0B5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356" y="1294448"/>
            <a:ext cx="2400199" cy="34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>
            <a:extLst>
              <a:ext uri="{FF2B5EF4-FFF2-40B4-BE49-F238E27FC236}">
                <a16:creationId xmlns:a16="http://schemas.microsoft.com/office/drawing/2014/main" id="{13EB9CDD-808F-607A-6B90-101EA87BCF62}"/>
              </a:ext>
            </a:extLst>
          </p:cNvPr>
          <p:cNvSpPr txBox="1">
            <a:spLocks/>
          </p:cNvSpPr>
          <p:nvPr/>
        </p:nvSpPr>
        <p:spPr>
          <a:xfrm>
            <a:off x="411600" y="131925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SemiBold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altLang="ko-KR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II. </a:t>
            </a:r>
            <a:r>
              <a:rPr lang="ko-KR" altLang="en-US" sz="2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모델구축</a:t>
            </a:r>
          </a:p>
        </p:txBody>
      </p:sp>
      <p:grpSp>
        <p:nvGrpSpPr>
          <p:cNvPr id="42" name="Google Shape;708;p22">
            <a:extLst>
              <a:ext uri="{FF2B5EF4-FFF2-40B4-BE49-F238E27FC236}">
                <a16:creationId xmlns:a16="http://schemas.microsoft.com/office/drawing/2014/main" id="{C8D6B9BA-0DE5-C62C-E340-16BA1F056ADC}"/>
              </a:ext>
            </a:extLst>
          </p:cNvPr>
          <p:cNvGrpSpPr/>
          <p:nvPr/>
        </p:nvGrpSpPr>
        <p:grpSpPr>
          <a:xfrm>
            <a:off x="411600" y="575068"/>
            <a:ext cx="8229538" cy="259114"/>
            <a:chOff x="457038" y="1161662"/>
            <a:chExt cx="8229538" cy="759000"/>
          </a:xfrm>
        </p:grpSpPr>
        <p:grpSp>
          <p:nvGrpSpPr>
            <p:cNvPr id="43" name="Google Shape;709;p22">
              <a:extLst>
                <a:ext uri="{FF2B5EF4-FFF2-40B4-BE49-F238E27FC236}">
                  <a16:creationId xmlns:a16="http://schemas.microsoft.com/office/drawing/2014/main" id="{A909D439-1E08-4D34-EDC2-2254453D7FDB}"/>
                </a:ext>
              </a:extLst>
            </p:cNvPr>
            <p:cNvGrpSpPr/>
            <p:nvPr/>
          </p:nvGrpSpPr>
          <p:grpSpPr>
            <a:xfrm>
              <a:off x="1798226" y="1161662"/>
              <a:ext cx="6877749" cy="759000"/>
              <a:chOff x="1798226" y="1161662"/>
              <a:chExt cx="6877749" cy="759000"/>
            </a:xfrm>
          </p:grpSpPr>
          <p:sp>
            <p:nvSpPr>
              <p:cNvPr id="47" name="Google Shape;710;p22">
                <a:extLst>
                  <a:ext uri="{FF2B5EF4-FFF2-40B4-BE49-F238E27FC236}">
                    <a16:creationId xmlns:a16="http://schemas.microsoft.com/office/drawing/2014/main" id="{80837558-FEA3-6BF1-2BB9-94302C8422EE}"/>
                  </a:ext>
                </a:extLst>
              </p:cNvPr>
              <p:cNvSpPr/>
              <p:nvPr/>
            </p:nvSpPr>
            <p:spPr>
              <a:xfrm rot="5400000">
                <a:off x="6041683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11;p22">
                <a:extLst>
                  <a:ext uri="{FF2B5EF4-FFF2-40B4-BE49-F238E27FC236}">
                    <a16:creationId xmlns:a16="http://schemas.microsoft.com/office/drawing/2014/main" id="{3C6ED970-E3FA-AA8A-7108-870181C20BB0}"/>
                  </a:ext>
                </a:extLst>
              </p:cNvPr>
              <p:cNvSpPr/>
              <p:nvPr/>
            </p:nvSpPr>
            <p:spPr>
              <a:xfrm rot="5400000">
                <a:off x="4192517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12;p22">
                <a:extLst>
                  <a:ext uri="{FF2B5EF4-FFF2-40B4-BE49-F238E27FC236}">
                    <a16:creationId xmlns:a16="http://schemas.microsoft.com/office/drawing/2014/main" id="{FA1B6CCD-D69E-2CCC-E8A3-34DBD0F8AEC6}"/>
                  </a:ext>
                </a:extLst>
              </p:cNvPr>
              <p:cNvSpPr/>
              <p:nvPr/>
            </p:nvSpPr>
            <p:spPr>
              <a:xfrm rot="5400000">
                <a:off x="2343326" y="616562"/>
                <a:ext cx="759000" cy="1849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13;p22">
                <a:extLst>
                  <a:ext uri="{FF2B5EF4-FFF2-40B4-BE49-F238E27FC236}">
                    <a16:creationId xmlns:a16="http://schemas.microsoft.com/office/drawing/2014/main" id="{DF3556E1-E70C-9EDE-7193-D73C4F4DB669}"/>
                  </a:ext>
                </a:extLst>
              </p:cNvPr>
              <p:cNvSpPr/>
              <p:nvPr/>
            </p:nvSpPr>
            <p:spPr>
              <a:xfrm rot="5400000">
                <a:off x="7697675" y="876062"/>
                <a:ext cx="626400" cy="1330200"/>
              </a:xfrm>
              <a:prstGeom prst="arc">
                <a:avLst>
                  <a:gd name="adj1" fmla="val 16200000"/>
                  <a:gd name="adj2" fmla="val 539694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714;p22">
              <a:extLst>
                <a:ext uri="{FF2B5EF4-FFF2-40B4-BE49-F238E27FC236}">
                  <a16:creationId xmlns:a16="http://schemas.microsoft.com/office/drawing/2014/main" id="{70024A22-EBF7-8609-65D5-F2010EB154E8}"/>
                </a:ext>
              </a:extLst>
            </p:cNvPr>
            <p:cNvGrpSpPr/>
            <p:nvPr/>
          </p:nvGrpSpPr>
          <p:grpSpPr>
            <a:xfrm>
              <a:off x="457038" y="1413369"/>
              <a:ext cx="8229538" cy="258000"/>
              <a:chOff x="457038" y="1166400"/>
              <a:chExt cx="8229538" cy="258000"/>
            </a:xfrm>
          </p:grpSpPr>
          <p:sp>
            <p:nvSpPr>
              <p:cNvPr id="45" name="Google Shape;715;p22">
                <a:extLst>
                  <a:ext uri="{FF2B5EF4-FFF2-40B4-BE49-F238E27FC236}">
                    <a16:creationId xmlns:a16="http://schemas.microsoft.com/office/drawing/2014/main" id="{2D62F04E-60D7-511B-E798-792C73FDA3AF}"/>
                  </a:ext>
                </a:extLst>
              </p:cNvPr>
              <p:cNvSpPr/>
              <p:nvPr/>
            </p:nvSpPr>
            <p:spPr>
              <a:xfrm>
                <a:off x="1068675" y="1232100"/>
                <a:ext cx="7617900" cy="1266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16;p22">
                <a:extLst>
                  <a:ext uri="{FF2B5EF4-FFF2-40B4-BE49-F238E27FC236}">
                    <a16:creationId xmlns:a16="http://schemas.microsoft.com/office/drawing/2014/main" id="{0DF04E19-81A9-386E-CE3B-C9EEF7C9FA68}"/>
                  </a:ext>
                </a:extLst>
              </p:cNvPr>
              <p:cNvSpPr/>
              <p:nvPr/>
            </p:nvSpPr>
            <p:spPr>
              <a:xfrm>
                <a:off x="457038" y="1166400"/>
                <a:ext cx="832800" cy="2580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22D99A-9869-1A1F-BB6B-7E160D386A1B}"/>
              </a:ext>
            </a:extLst>
          </p:cNvPr>
          <p:cNvGrpSpPr/>
          <p:nvPr/>
        </p:nvGrpSpPr>
        <p:grpSpPr>
          <a:xfrm>
            <a:off x="590849" y="1439681"/>
            <a:ext cx="7871460" cy="3421505"/>
            <a:chOff x="590849" y="1385684"/>
            <a:chExt cx="7871460" cy="34215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9AEEEA-4900-BF9C-0852-11AEFBF15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9" y="1385684"/>
              <a:ext cx="7871460" cy="342150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6A4DB8-D2C1-2B01-7D7A-02B0B13E6C76}"/>
                </a:ext>
              </a:extLst>
            </p:cNvPr>
            <p:cNvSpPr txBox="1"/>
            <p:nvPr/>
          </p:nvSpPr>
          <p:spPr>
            <a:xfrm>
              <a:off x="1427097" y="1385684"/>
              <a:ext cx="53091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제목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0B49F1-0243-48E4-0DE4-B917C4EBDAD6}"/>
                </a:ext>
              </a:extLst>
            </p:cNvPr>
            <p:cNvSpPr txBox="1"/>
            <p:nvPr/>
          </p:nvSpPr>
          <p:spPr>
            <a:xfrm>
              <a:off x="3197057" y="1385684"/>
              <a:ext cx="530915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원문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C16C39-7DB3-3EFD-803C-78FB29C99AEC}"/>
                </a:ext>
              </a:extLst>
            </p:cNvPr>
            <p:cNvSpPr txBox="1"/>
            <p:nvPr/>
          </p:nvSpPr>
          <p:spPr>
            <a:xfrm>
              <a:off x="4976635" y="1385684"/>
              <a:ext cx="928459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추출 요약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54CBA0-AF0B-1A8A-8271-9D0A0FD14A61}"/>
                </a:ext>
              </a:extLst>
            </p:cNvPr>
            <p:cNvSpPr txBox="1"/>
            <p:nvPr/>
          </p:nvSpPr>
          <p:spPr>
            <a:xfrm>
              <a:off x="7099254" y="1385684"/>
              <a:ext cx="928459" cy="307777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생성 요약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42FA7BF-094B-0A2C-A4AB-C4AC0E021DE1}"/>
              </a:ext>
            </a:extLst>
          </p:cNvPr>
          <p:cNvSpPr txBox="1"/>
          <p:nvPr/>
        </p:nvSpPr>
        <p:spPr>
          <a:xfrm>
            <a:off x="311368" y="91990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FF92F2-6FF5-BB34-EC14-D70844ED4C3C}"/>
              </a:ext>
            </a:extLst>
          </p:cNvPr>
          <p:cNvSpPr txBox="1"/>
          <p:nvPr/>
        </p:nvSpPr>
        <p:spPr>
          <a:xfrm>
            <a:off x="311368" y="919907"/>
            <a:ext cx="435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완료 결과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 데이터에서 필요 데이터만 추출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shing Infographics by Slidesgo">
  <a:themeElements>
    <a:clrScheme name="Simple Light">
      <a:dk1>
        <a:srgbClr val="000000"/>
      </a:dk1>
      <a:lt1>
        <a:srgbClr val="FFFFFF"/>
      </a:lt1>
      <a:dk2>
        <a:srgbClr val="51C0C0"/>
      </a:dk2>
      <a:lt2>
        <a:srgbClr val="207886"/>
      </a:lt2>
      <a:accent1>
        <a:srgbClr val="E5A034"/>
      </a:accent1>
      <a:accent2>
        <a:srgbClr val="BE272D"/>
      </a:accent2>
      <a:accent3>
        <a:srgbClr val="89B650"/>
      </a:accent3>
      <a:accent4>
        <a:srgbClr val="008F5D"/>
      </a:accent4>
      <a:accent5>
        <a:srgbClr val="EE5A24"/>
      </a:accent5>
      <a:accent6>
        <a:srgbClr val="114F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1678</Words>
  <Application>Microsoft Office PowerPoint</Application>
  <PresentationFormat>화면 슬라이드 쇼(16:9)</PresentationFormat>
  <Paragraphs>137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Fira Sans SemiBold</vt:lpstr>
      <vt:lpstr>Wingdings</vt:lpstr>
      <vt:lpstr>한컴바탕</vt:lpstr>
      <vt:lpstr>Fira Sans Extra Condensed Medium</vt:lpstr>
      <vt:lpstr>Fira Sans Extra Condensed SemiBold</vt:lpstr>
      <vt:lpstr>나눔스퀘어_ac Bold</vt:lpstr>
      <vt:lpstr>Arial</vt:lpstr>
      <vt:lpstr>나눔스퀘어_ac ExtraBold</vt:lpstr>
      <vt:lpstr>Roboto</vt:lpstr>
      <vt:lpstr>에스코어 드림 5 Medium</vt:lpstr>
      <vt:lpstr>맑은 고딕</vt:lpstr>
      <vt:lpstr>에스코어 드림 3 Light</vt:lpstr>
      <vt:lpstr>Apple SD Gothic Neo</vt:lpstr>
      <vt:lpstr>Fishing Infographics by Slidesgo</vt:lpstr>
      <vt:lpstr>뉴스기사 요약모델구축</vt:lpstr>
      <vt:lpstr>content</vt:lpstr>
      <vt:lpstr>I. 주제선정이유</vt:lpstr>
      <vt:lpstr>I. 주제선정이유</vt:lpstr>
      <vt:lpstr>I. 주제선정이유</vt:lpstr>
      <vt:lpstr>II. 모델구축 – 사용 모델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뉴스기사 요약모델구축</dc:title>
  <dc:creator>USER</dc:creator>
  <cp:lastModifiedBy>Son Boyoung</cp:lastModifiedBy>
  <cp:revision>17</cp:revision>
  <dcterms:modified xsi:type="dcterms:W3CDTF">2022-06-02T00:35:09Z</dcterms:modified>
</cp:coreProperties>
</file>